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9" r:id="rId4"/>
    <p:sldId id="260" r:id="rId5"/>
    <p:sldId id="261" r:id="rId6"/>
    <p:sldId id="262" r:id="rId7"/>
    <p:sldId id="263" r:id="rId8"/>
    <p:sldId id="265" r:id="rId9"/>
    <p:sldId id="266" r:id="rId10"/>
    <p:sldId id="267" r:id="rId11"/>
    <p:sldId id="268" r:id="rId12"/>
    <p:sldId id="269" r:id="rId13"/>
    <p:sldId id="270" r:id="rId14"/>
    <p:sldId id="274"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7C91"/>
    <a:srgbClr val="59728E"/>
    <a:srgbClr val="3B5B7B"/>
    <a:srgbClr val="ACB1C1"/>
    <a:srgbClr val="5D7272"/>
    <a:srgbClr val="262121"/>
    <a:srgbClr val="0A0A0A"/>
    <a:srgbClr val="E1E4EE"/>
    <a:srgbClr val="B0B5C6"/>
    <a:srgbClr val="989F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2CC671-8CDE-4E31-B5A3-7659714CB8D5}" v="1050" dt="2024-07-17T09:37:08.9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63" autoAdjust="0"/>
    <p:restoredTop sz="94660"/>
  </p:normalViewPr>
  <p:slideViewPr>
    <p:cSldViewPr snapToGrid="0">
      <p:cViewPr varScale="1">
        <p:scale>
          <a:sx n="103" d="100"/>
          <a:sy n="103" d="100"/>
        </p:scale>
        <p:origin x="1002" y="114"/>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1469AB-0C36-425F-A97B-93E6E30F6303}" type="datetimeFigureOut">
              <a:rPr lang="en-US" smtClean="0"/>
              <a:t>7/18/2024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CE3436-EF57-4E1B-B018-85E8EBD34D85}" type="slidenum">
              <a:rPr lang="en-US" smtClean="0"/>
              <a:t>‹#›</a:t>
            </a:fld>
            <a:endParaRPr lang="en-US"/>
          </a:p>
        </p:txBody>
      </p:sp>
    </p:spTree>
    <p:extLst>
      <p:ext uri="{BB962C8B-B14F-4D97-AF65-F5344CB8AC3E}">
        <p14:creationId xmlns:p14="http://schemas.microsoft.com/office/powerpoint/2010/main" val="4145257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E3436-EF57-4E1B-B018-85E8EBD34D85}" type="slidenum">
              <a:rPr lang="en-US" smtClean="0"/>
              <a:t>7</a:t>
            </a:fld>
            <a:endParaRPr lang="en-US"/>
          </a:p>
        </p:txBody>
      </p:sp>
    </p:spTree>
    <p:extLst>
      <p:ext uri="{BB962C8B-B14F-4D97-AF65-F5344CB8AC3E}">
        <p14:creationId xmlns:p14="http://schemas.microsoft.com/office/powerpoint/2010/main" val="1282671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E3436-EF57-4E1B-B018-85E8EBD34D85}" type="slidenum">
              <a:rPr lang="en-US" smtClean="0"/>
              <a:t>16</a:t>
            </a:fld>
            <a:endParaRPr lang="en-US"/>
          </a:p>
        </p:txBody>
      </p:sp>
    </p:spTree>
    <p:extLst>
      <p:ext uri="{BB962C8B-B14F-4D97-AF65-F5344CB8AC3E}">
        <p14:creationId xmlns:p14="http://schemas.microsoft.com/office/powerpoint/2010/main" val="3313125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E3436-EF57-4E1B-B018-85E8EBD34D85}" type="slidenum">
              <a:rPr lang="en-US" smtClean="0"/>
              <a:t>17</a:t>
            </a:fld>
            <a:endParaRPr lang="en-US"/>
          </a:p>
        </p:txBody>
      </p:sp>
    </p:spTree>
    <p:extLst>
      <p:ext uri="{BB962C8B-B14F-4D97-AF65-F5344CB8AC3E}">
        <p14:creationId xmlns:p14="http://schemas.microsoft.com/office/powerpoint/2010/main" val="163273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E3436-EF57-4E1B-B018-85E8EBD34D85}" type="slidenum">
              <a:rPr lang="en-US" smtClean="0"/>
              <a:t>8</a:t>
            </a:fld>
            <a:endParaRPr lang="en-US"/>
          </a:p>
        </p:txBody>
      </p:sp>
    </p:spTree>
    <p:extLst>
      <p:ext uri="{BB962C8B-B14F-4D97-AF65-F5344CB8AC3E}">
        <p14:creationId xmlns:p14="http://schemas.microsoft.com/office/powerpoint/2010/main" val="567560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E3436-EF57-4E1B-B018-85E8EBD34D85}" type="slidenum">
              <a:rPr lang="en-US" smtClean="0"/>
              <a:t>9</a:t>
            </a:fld>
            <a:endParaRPr lang="en-US"/>
          </a:p>
        </p:txBody>
      </p:sp>
    </p:spTree>
    <p:extLst>
      <p:ext uri="{BB962C8B-B14F-4D97-AF65-F5344CB8AC3E}">
        <p14:creationId xmlns:p14="http://schemas.microsoft.com/office/powerpoint/2010/main" val="201152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E3436-EF57-4E1B-B018-85E8EBD34D85}" type="slidenum">
              <a:rPr lang="en-US" smtClean="0"/>
              <a:t>10</a:t>
            </a:fld>
            <a:endParaRPr lang="en-US"/>
          </a:p>
        </p:txBody>
      </p:sp>
    </p:spTree>
    <p:extLst>
      <p:ext uri="{BB962C8B-B14F-4D97-AF65-F5344CB8AC3E}">
        <p14:creationId xmlns:p14="http://schemas.microsoft.com/office/powerpoint/2010/main" val="3458516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E3436-EF57-4E1B-B018-85E8EBD34D85}" type="slidenum">
              <a:rPr lang="en-US" smtClean="0"/>
              <a:t>11</a:t>
            </a:fld>
            <a:endParaRPr lang="en-US"/>
          </a:p>
        </p:txBody>
      </p:sp>
    </p:spTree>
    <p:extLst>
      <p:ext uri="{BB962C8B-B14F-4D97-AF65-F5344CB8AC3E}">
        <p14:creationId xmlns:p14="http://schemas.microsoft.com/office/powerpoint/2010/main" val="1597132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E3436-EF57-4E1B-B018-85E8EBD34D85}" type="slidenum">
              <a:rPr lang="en-US" smtClean="0"/>
              <a:t>12</a:t>
            </a:fld>
            <a:endParaRPr lang="en-US"/>
          </a:p>
        </p:txBody>
      </p:sp>
    </p:spTree>
    <p:extLst>
      <p:ext uri="{BB962C8B-B14F-4D97-AF65-F5344CB8AC3E}">
        <p14:creationId xmlns:p14="http://schemas.microsoft.com/office/powerpoint/2010/main" val="2387787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E3436-EF57-4E1B-B018-85E8EBD34D85}" type="slidenum">
              <a:rPr lang="en-US" smtClean="0"/>
              <a:t>13</a:t>
            </a:fld>
            <a:endParaRPr lang="en-US"/>
          </a:p>
        </p:txBody>
      </p:sp>
    </p:spTree>
    <p:extLst>
      <p:ext uri="{BB962C8B-B14F-4D97-AF65-F5344CB8AC3E}">
        <p14:creationId xmlns:p14="http://schemas.microsoft.com/office/powerpoint/2010/main" val="1289214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E3436-EF57-4E1B-B018-85E8EBD34D85}" type="slidenum">
              <a:rPr lang="en-US" smtClean="0"/>
              <a:t>14</a:t>
            </a:fld>
            <a:endParaRPr lang="en-US"/>
          </a:p>
        </p:txBody>
      </p:sp>
    </p:spTree>
    <p:extLst>
      <p:ext uri="{BB962C8B-B14F-4D97-AF65-F5344CB8AC3E}">
        <p14:creationId xmlns:p14="http://schemas.microsoft.com/office/powerpoint/2010/main" val="2575660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E3436-EF57-4E1B-B018-85E8EBD34D85}" type="slidenum">
              <a:rPr lang="en-US" smtClean="0"/>
              <a:t>15</a:t>
            </a:fld>
            <a:endParaRPr lang="en-US"/>
          </a:p>
        </p:txBody>
      </p:sp>
    </p:spTree>
    <p:extLst>
      <p:ext uri="{BB962C8B-B14F-4D97-AF65-F5344CB8AC3E}">
        <p14:creationId xmlns:p14="http://schemas.microsoft.com/office/powerpoint/2010/main" val="1451020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8EA8-811D-642A-AF35-8C99BCCE06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34BF5D-6B4F-35E0-5DC8-56726E8E81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450E90-0540-3E7A-CD00-718C4C48B5C5}"/>
              </a:ext>
            </a:extLst>
          </p:cNvPr>
          <p:cNvSpPr>
            <a:spLocks noGrp="1"/>
          </p:cNvSpPr>
          <p:nvPr>
            <p:ph type="dt" sz="half" idx="10"/>
          </p:nvPr>
        </p:nvSpPr>
        <p:spPr/>
        <p:txBody>
          <a:bodyPr/>
          <a:lstStyle/>
          <a:p>
            <a:fld id="{F7E0A946-B9EA-45D9-A2F3-6C069AF246FF}" type="datetimeFigureOut">
              <a:rPr lang="en-US" smtClean="0"/>
              <a:t>7/18/2024</a:t>
            </a:fld>
            <a:endParaRPr lang="en-US"/>
          </a:p>
        </p:txBody>
      </p:sp>
      <p:sp>
        <p:nvSpPr>
          <p:cNvPr id="5" name="Footer Placeholder 4">
            <a:extLst>
              <a:ext uri="{FF2B5EF4-FFF2-40B4-BE49-F238E27FC236}">
                <a16:creationId xmlns:a16="http://schemas.microsoft.com/office/drawing/2014/main" id="{5886339D-41A3-2B53-19CC-79E447B75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FE0DB-48E3-0CE6-F1E0-21E5454478DC}"/>
              </a:ext>
            </a:extLst>
          </p:cNvPr>
          <p:cNvSpPr>
            <a:spLocks noGrp="1"/>
          </p:cNvSpPr>
          <p:nvPr>
            <p:ph type="sldNum" sz="quarter" idx="12"/>
          </p:nvPr>
        </p:nvSpPr>
        <p:spPr/>
        <p:txBody>
          <a:bodyPr/>
          <a:lstStyle/>
          <a:p>
            <a:fld id="{2624D309-E7A8-4057-B925-F38349E508B8}" type="slidenum">
              <a:rPr lang="en-US" smtClean="0"/>
              <a:t>‹#›</a:t>
            </a:fld>
            <a:endParaRPr lang="en-US"/>
          </a:p>
        </p:txBody>
      </p:sp>
    </p:spTree>
    <p:extLst>
      <p:ext uri="{BB962C8B-B14F-4D97-AF65-F5344CB8AC3E}">
        <p14:creationId xmlns:p14="http://schemas.microsoft.com/office/powerpoint/2010/main" val="1000868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99867-CD54-6095-71E9-C713151C39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73519D-CBBA-0067-0156-5AC3885952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8B2104-0C49-7EFD-A7F3-43508D9A70B6}"/>
              </a:ext>
            </a:extLst>
          </p:cNvPr>
          <p:cNvSpPr>
            <a:spLocks noGrp="1"/>
          </p:cNvSpPr>
          <p:nvPr>
            <p:ph type="dt" sz="half" idx="10"/>
          </p:nvPr>
        </p:nvSpPr>
        <p:spPr/>
        <p:txBody>
          <a:bodyPr/>
          <a:lstStyle/>
          <a:p>
            <a:fld id="{F7E0A946-B9EA-45D9-A2F3-6C069AF246FF}" type="datetimeFigureOut">
              <a:rPr lang="en-US" smtClean="0"/>
              <a:t>7/18/2024</a:t>
            </a:fld>
            <a:endParaRPr lang="en-US"/>
          </a:p>
        </p:txBody>
      </p:sp>
      <p:sp>
        <p:nvSpPr>
          <p:cNvPr id="5" name="Footer Placeholder 4">
            <a:extLst>
              <a:ext uri="{FF2B5EF4-FFF2-40B4-BE49-F238E27FC236}">
                <a16:creationId xmlns:a16="http://schemas.microsoft.com/office/drawing/2014/main" id="{558F1345-A377-0B7D-1449-A7FB659232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AB9C5-8229-0FB4-9B9E-E834A3544886}"/>
              </a:ext>
            </a:extLst>
          </p:cNvPr>
          <p:cNvSpPr>
            <a:spLocks noGrp="1"/>
          </p:cNvSpPr>
          <p:nvPr>
            <p:ph type="sldNum" sz="quarter" idx="12"/>
          </p:nvPr>
        </p:nvSpPr>
        <p:spPr/>
        <p:txBody>
          <a:bodyPr/>
          <a:lstStyle/>
          <a:p>
            <a:fld id="{2624D309-E7A8-4057-B925-F38349E508B8}" type="slidenum">
              <a:rPr lang="en-US" smtClean="0"/>
              <a:t>‹#›</a:t>
            </a:fld>
            <a:endParaRPr lang="en-US"/>
          </a:p>
        </p:txBody>
      </p:sp>
    </p:spTree>
    <p:extLst>
      <p:ext uri="{BB962C8B-B14F-4D97-AF65-F5344CB8AC3E}">
        <p14:creationId xmlns:p14="http://schemas.microsoft.com/office/powerpoint/2010/main" val="946890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A8563C-3E30-70B5-BD0F-55B6D4E674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0C9913-C4A4-A67A-6C54-56886AE35A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FD3BC-4724-87E2-9735-E7EA748AB0E1}"/>
              </a:ext>
            </a:extLst>
          </p:cNvPr>
          <p:cNvSpPr>
            <a:spLocks noGrp="1"/>
          </p:cNvSpPr>
          <p:nvPr>
            <p:ph type="dt" sz="half" idx="10"/>
          </p:nvPr>
        </p:nvSpPr>
        <p:spPr/>
        <p:txBody>
          <a:bodyPr/>
          <a:lstStyle/>
          <a:p>
            <a:fld id="{F7E0A946-B9EA-45D9-A2F3-6C069AF246FF}" type="datetimeFigureOut">
              <a:rPr lang="en-US" smtClean="0"/>
              <a:t>7/18/2024</a:t>
            </a:fld>
            <a:endParaRPr lang="en-US"/>
          </a:p>
        </p:txBody>
      </p:sp>
      <p:sp>
        <p:nvSpPr>
          <p:cNvPr id="5" name="Footer Placeholder 4">
            <a:extLst>
              <a:ext uri="{FF2B5EF4-FFF2-40B4-BE49-F238E27FC236}">
                <a16:creationId xmlns:a16="http://schemas.microsoft.com/office/drawing/2014/main" id="{D5FE1798-062B-D9BF-E5D1-5BFF86F62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E69CB1-E506-AC31-F760-B963BB027A73}"/>
              </a:ext>
            </a:extLst>
          </p:cNvPr>
          <p:cNvSpPr>
            <a:spLocks noGrp="1"/>
          </p:cNvSpPr>
          <p:nvPr>
            <p:ph type="sldNum" sz="quarter" idx="12"/>
          </p:nvPr>
        </p:nvSpPr>
        <p:spPr/>
        <p:txBody>
          <a:bodyPr/>
          <a:lstStyle/>
          <a:p>
            <a:fld id="{2624D309-E7A8-4057-B925-F38349E508B8}" type="slidenum">
              <a:rPr lang="en-US" smtClean="0"/>
              <a:t>‹#›</a:t>
            </a:fld>
            <a:endParaRPr lang="en-US"/>
          </a:p>
        </p:txBody>
      </p:sp>
    </p:spTree>
    <p:extLst>
      <p:ext uri="{BB962C8B-B14F-4D97-AF65-F5344CB8AC3E}">
        <p14:creationId xmlns:p14="http://schemas.microsoft.com/office/powerpoint/2010/main" val="1326452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F0626-DEB0-2B7B-5DC2-A3DD86224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655EE5-1AF2-7D32-BEF8-90FA79EA53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8FCA1-FBEA-2C29-5563-3C6C2403A411}"/>
              </a:ext>
            </a:extLst>
          </p:cNvPr>
          <p:cNvSpPr>
            <a:spLocks noGrp="1"/>
          </p:cNvSpPr>
          <p:nvPr>
            <p:ph type="dt" sz="half" idx="10"/>
          </p:nvPr>
        </p:nvSpPr>
        <p:spPr/>
        <p:txBody>
          <a:bodyPr/>
          <a:lstStyle/>
          <a:p>
            <a:fld id="{F7E0A946-B9EA-45D9-A2F3-6C069AF246FF}" type="datetimeFigureOut">
              <a:rPr lang="en-US" smtClean="0"/>
              <a:t>7/18/2024</a:t>
            </a:fld>
            <a:endParaRPr lang="en-US"/>
          </a:p>
        </p:txBody>
      </p:sp>
      <p:sp>
        <p:nvSpPr>
          <p:cNvPr id="5" name="Footer Placeholder 4">
            <a:extLst>
              <a:ext uri="{FF2B5EF4-FFF2-40B4-BE49-F238E27FC236}">
                <a16:creationId xmlns:a16="http://schemas.microsoft.com/office/drawing/2014/main" id="{0EA97BD2-17D9-5B98-2C5D-2D3C2BC16B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80411A-577D-858D-A47A-3CC10AA8DBE9}"/>
              </a:ext>
            </a:extLst>
          </p:cNvPr>
          <p:cNvSpPr>
            <a:spLocks noGrp="1"/>
          </p:cNvSpPr>
          <p:nvPr>
            <p:ph type="sldNum" sz="quarter" idx="12"/>
          </p:nvPr>
        </p:nvSpPr>
        <p:spPr/>
        <p:txBody>
          <a:bodyPr/>
          <a:lstStyle/>
          <a:p>
            <a:fld id="{2624D309-E7A8-4057-B925-F38349E508B8}" type="slidenum">
              <a:rPr lang="en-US" smtClean="0"/>
              <a:t>‹#›</a:t>
            </a:fld>
            <a:endParaRPr lang="en-US"/>
          </a:p>
        </p:txBody>
      </p:sp>
    </p:spTree>
    <p:extLst>
      <p:ext uri="{BB962C8B-B14F-4D97-AF65-F5344CB8AC3E}">
        <p14:creationId xmlns:p14="http://schemas.microsoft.com/office/powerpoint/2010/main" val="1147914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65500-7D1D-028A-F39E-411D2A41D4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59A5D6-9EC8-82C7-6C7B-1A353D5247F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1A5053-1494-8BF4-CFBE-07D6412F50FC}"/>
              </a:ext>
            </a:extLst>
          </p:cNvPr>
          <p:cNvSpPr>
            <a:spLocks noGrp="1"/>
          </p:cNvSpPr>
          <p:nvPr>
            <p:ph type="dt" sz="half" idx="10"/>
          </p:nvPr>
        </p:nvSpPr>
        <p:spPr/>
        <p:txBody>
          <a:bodyPr/>
          <a:lstStyle/>
          <a:p>
            <a:fld id="{F7E0A946-B9EA-45D9-A2F3-6C069AF246FF}" type="datetimeFigureOut">
              <a:rPr lang="en-US" smtClean="0"/>
              <a:t>7/18/2024</a:t>
            </a:fld>
            <a:endParaRPr lang="en-US"/>
          </a:p>
        </p:txBody>
      </p:sp>
      <p:sp>
        <p:nvSpPr>
          <p:cNvPr id="5" name="Footer Placeholder 4">
            <a:extLst>
              <a:ext uri="{FF2B5EF4-FFF2-40B4-BE49-F238E27FC236}">
                <a16:creationId xmlns:a16="http://schemas.microsoft.com/office/drawing/2014/main" id="{21D1D241-0AF4-5324-4364-F053BD8718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6AA4A-68E9-398D-BEEE-7FABE6DEE036}"/>
              </a:ext>
            </a:extLst>
          </p:cNvPr>
          <p:cNvSpPr>
            <a:spLocks noGrp="1"/>
          </p:cNvSpPr>
          <p:nvPr>
            <p:ph type="sldNum" sz="quarter" idx="12"/>
          </p:nvPr>
        </p:nvSpPr>
        <p:spPr/>
        <p:txBody>
          <a:bodyPr/>
          <a:lstStyle/>
          <a:p>
            <a:fld id="{2624D309-E7A8-4057-B925-F38349E508B8}" type="slidenum">
              <a:rPr lang="en-US" smtClean="0"/>
              <a:t>‹#›</a:t>
            </a:fld>
            <a:endParaRPr lang="en-US"/>
          </a:p>
        </p:txBody>
      </p:sp>
    </p:spTree>
    <p:extLst>
      <p:ext uri="{BB962C8B-B14F-4D97-AF65-F5344CB8AC3E}">
        <p14:creationId xmlns:p14="http://schemas.microsoft.com/office/powerpoint/2010/main" val="2202065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B533-1433-99E3-C9B0-DD41DCA592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AECB21-B7D1-7DDE-589B-5E83D807DF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086E3F-B4B2-D864-5425-9247493389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9C76E1-FFEB-6D77-D28B-33540EF787AA}"/>
              </a:ext>
            </a:extLst>
          </p:cNvPr>
          <p:cNvSpPr>
            <a:spLocks noGrp="1"/>
          </p:cNvSpPr>
          <p:nvPr>
            <p:ph type="dt" sz="half" idx="10"/>
          </p:nvPr>
        </p:nvSpPr>
        <p:spPr/>
        <p:txBody>
          <a:bodyPr/>
          <a:lstStyle/>
          <a:p>
            <a:fld id="{F7E0A946-B9EA-45D9-A2F3-6C069AF246FF}" type="datetimeFigureOut">
              <a:rPr lang="en-US" smtClean="0"/>
              <a:t>7/18/2024</a:t>
            </a:fld>
            <a:endParaRPr lang="en-US"/>
          </a:p>
        </p:txBody>
      </p:sp>
      <p:sp>
        <p:nvSpPr>
          <p:cNvPr id="6" name="Footer Placeholder 5">
            <a:extLst>
              <a:ext uri="{FF2B5EF4-FFF2-40B4-BE49-F238E27FC236}">
                <a16:creationId xmlns:a16="http://schemas.microsoft.com/office/drawing/2014/main" id="{1F8DB5A2-2703-475C-B8CB-9FD5D4B9AE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C0C083-0370-7940-41A0-666EC5F2FFAD}"/>
              </a:ext>
            </a:extLst>
          </p:cNvPr>
          <p:cNvSpPr>
            <a:spLocks noGrp="1"/>
          </p:cNvSpPr>
          <p:nvPr>
            <p:ph type="sldNum" sz="quarter" idx="12"/>
          </p:nvPr>
        </p:nvSpPr>
        <p:spPr/>
        <p:txBody>
          <a:bodyPr/>
          <a:lstStyle/>
          <a:p>
            <a:fld id="{2624D309-E7A8-4057-B925-F38349E508B8}" type="slidenum">
              <a:rPr lang="en-US" smtClean="0"/>
              <a:t>‹#›</a:t>
            </a:fld>
            <a:endParaRPr lang="en-US"/>
          </a:p>
        </p:txBody>
      </p:sp>
    </p:spTree>
    <p:extLst>
      <p:ext uri="{BB962C8B-B14F-4D97-AF65-F5344CB8AC3E}">
        <p14:creationId xmlns:p14="http://schemas.microsoft.com/office/powerpoint/2010/main" val="1928499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965CF-6C95-8833-D1F8-DA9C0C9F6C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B8467F-64D4-ABD7-1762-26499EAE59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3D9D70-4B37-A09D-FB04-8F84A91B5C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3ECD47-0B3D-0AAB-A89E-13EB78310A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B4CBE1-6360-DD70-ACFE-5CB89D5333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293AE2-F8E8-FF61-30AE-611CB1F57FFD}"/>
              </a:ext>
            </a:extLst>
          </p:cNvPr>
          <p:cNvSpPr>
            <a:spLocks noGrp="1"/>
          </p:cNvSpPr>
          <p:nvPr>
            <p:ph type="dt" sz="half" idx="10"/>
          </p:nvPr>
        </p:nvSpPr>
        <p:spPr/>
        <p:txBody>
          <a:bodyPr/>
          <a:lstStyle/>
          <a:p>
            <a:fld id="{F7E0A946-B9EA-45D9-A2F3-6C069AF246FF}" type="datetimeFigureOut">
              <a:rPr lang="en-US" smtClean="0"/>
              <a:t>7/18/2024</a:t>
            </a:fld>
            <a:endParaRPr lang="en-US"/>
          </a:p>
        </p:txBody>
      </p:sp>
      <p:sp>
        <p:nvSpPr>
          <p:cNvPr id="8" name="Footer Placeholder 7">
            <a:extLst>
              <a:ext uri="{FF2B5EF4-FFF2-40B4-BE49-F238E27FC236}">
                <a16:creationId xmlns:a16="http://schemas.microsoft.com/office/drawing/2014/main" id="{A6AE54FC-3D64-10F8-1E39-BD387478C5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C4D940-C65C-38A1-D57C-3A1E0B380E5D}"/>
              </a:ext>
            </a:extLst>
          </p:cNvPr>
          <p:cNvSpPr>
            <a:spLocks noGrp="1"/>
          </p:cNvSpPr>
          <p:nvPr>
            <p:ph type="sldNum" sz="quarter" idx="12"/>
          </p:nvPr>
        </p:nvSpPr>
        <p:spPr/>
        <p:txBody>
          <a:bodyPr/>
          <a:lstStyle/>
          <a:p>
            <a:fld id="{2624D309-E7A8-4057-B925-F38349E508B8}" type="slidenum">
              <a:rPr lang="en-US" smtClean="0"/>
              <a:t>‹#›</a:t>
            </a:fld>
            <a:endParaRPr lang="en-US"/>
          </a:p>
        </p:txBody>
      </p:sp>
    </p:spTree>
    <p:extLst>
      <p:ext uri="{BB962C8B-B14F-4D97-AF65-F5344CB8AC3E}">
        <p14:creationId xmlns:p14="http://schemas.microsoft.com/office/powerpoint/2010/main" val="4246535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30B27-4A5E-8334-5BE8-9B9B755E82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CEEAB6-B38F-2BD5-0961-E082E251491F}"/>
              </a:ext>
            </a:extLst>
          </p:cNvPr>
          <p:cNvSpPr>
            <a:spLocks noGrp="1"/>
          </p:cNvSpPr>
          <p:nvPr>
            <p:ph type="dt" sz="half" idx="10"/>
          </p:nvPr>
        </p:nvSpPr>
        <p:spPr/>
        <p:txBody>
          <a:bodyPr/>
          <a:lstStyle/>
          <a:p>
            <a:fld id="{F7E0A946-B9EA-45D9-A2F3-6C069AF246FF}" type="datetimeFigureOut">
              <a:rPr lang="en-US" smtClean="0"/>
              <a:t>7/18/2024</a:t>
            </a:fld>
            <a:endParaRPr lang="en-US"/>
          </a:p>
        </p:txBody>
      </p:sp>
      <p:sp>
        <p:nvSpPr>
          <p:cNvPr id="4" name="Footer Placeholder 3">
            <a:extLst>
              <a:ext uri="{FF2B5EF4-FFF2-40B4-BE49-F238E27FC236}">
                <a16:creationId xmlns:a16="http://schemas.microsoft.com/office/drawing/2014/main" id="{53CDDA63-03EB-108E-3D96-688AA3AC47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55D9A1-ED5D-D7E1-D083-296C30762C5B}"/>
              </a:ext>
            </a:extLst>
          </p:cNvPr>
          <p:cNvSpPr>
            <a:spLocks noGrp="1"/>
          </p:cNvSpPr>
          <p:nvPr>
            <p:ph type="sldNum" sz="quarter" idx="12"/>
          </p:nvPr>
        </p:nvSpPr>
        <p:spPr/>
        <p:txBody>
          <a:bodyPr/>
          <a:lstStyle/>
          <a:p>
            <a:fld id="{2624D309-E7A8-4057-B925-F38349E508B8}" type="slidenum">
              <a:rPr lang="en-US" smtClean="0"/>
              <a:t>‹#›</a:t>
            </a:fld>
            <a:endParaRPr lang="en-US"/>
          </a:p>
        </p:txBody>
      </p:sp>
    </p:spTree>
    <p:extLst>
      <p:ext uri="{BB962C8B-B14F-4D97-AF65-F5344CB8AC3E}">
        <p14:creationId xmlns:p14="http://schemas.microsoft.com/office/powerpoint/2010/main" val="1924781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246892-A244-32F2-7D1C-0964EDFEAA2E}"/>
              </a:ext>
            </a:extLst>
          </p:cNvPr>
          <p:cNvSpPr>
            <a:spLocks noGrp="1"/>
          </p:cNvSpPr>
          <p:nvPr>
            <p:ph type="dt" sz="half" idx="10"/>
          </p:nvPr>
        </p:nvSpPr>
        <p:spPr/>
        <p:txBody>
          <a:bodyPr/>
          <a:lstStyle/>
          <a:p>
            <a:fld id="{F7E0A946-B9EA-45D9-A2F3-6C069AF246FF}" type="datetimeFigureOut">
              <a:rPr lang="en-US" smtClean="0"/>
              <a:t>7/18/2024</a:t>
            </a:fld>
            <a:endParaRPr lang="en-US"/>
          </a:p>
        </p:txBody>
      </p:sp>
      <p:sp>
        <p:nvSpPr>
          <p:cNvPr id="3" name="Footer Placeholder 2">
            <a:extLst>
              <a:ext uri="{FF2B5EF4-FFF2-40B4-BE49-F238E27FC236}">
                <a16:creationId xmlns:a16="http://schemas.microsoft.com/office/drawing/2014/main" id="{1A3F3E90-226D-B788-054C-8884553599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9C2552-95DA-67A1-18C0-99D9563AE1D3}"/>
              </a:ext>
            </a:extLst>
          </p:cNvPr>
          <p:cNvSpPr>
            <a:spLocks noGrp="1"/>
          </p:cNvSpPr>
          <p:nvPr>
            <p:ph type="sldNum" sz="quarter" idx="12"/>
          </p:nvPr>
        </p:nvSpPr>
        <p:spPr/>
        <p:txBody>
          <a:bodyPr/>
          <a:lstStyle/>
          <a:p>
            <a:fld id="{2624D309-E7A8-4057-B925-F38349E508B8}" type="slidenum">
              <a:rPr lang="en-US" smtClean="0"/>
              <a:t>‹#›</a:t>
            </a:fld>
            <a:endParaRPr lang="en-US"/>
          </a:p>
        </p:txBody>
      </p:sp>
    </p:spTree>
    <p:extLst>
      <p:ext uri="{BB962C8B-B14F-4D97-AF65-F5344CB8AC3E}">
        <p14:creationId xmlns:p14="http://schemas.microsoft.com/office/powerpoint/2010/main" val="1868428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C932B-A25E-163C-E687-96E7C83F8B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419C23-7E0F-2EE6-0147-F084E2F09A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124D43-6512-DD18-03D1-56EB156CFA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702849-B8E3-F13C-92E6-B09BED60EC1F}"/>
              </a:ext>
            </a:extLst>
          </p:cNvPr>
          <p:cNvSpPr>
            <a:spLocks noGrp="1"/>
          </p:cNvSpPr>
          <p:nvPr>
            <p:ph type="dt" sz="half" idx="10"/>
          </p:nvPr>
        </p:nvSpPr>
        <p:spPr/>
        <p:txBody>
          <a:bodyPr/>
          <a:lstStyle/>
          <a:p>
            <a:fld id="{F7E0A946-B9EA-45D9-A2F3-6C069AF246FF}" type="datetimeFigureOut">
              <a:rPr lang="en-US" smtClean="0"/>
              <a:t>7/18/2024</a:t>
            </a:fld>
            <a:endParaRPr lang="en-US"/>
          </a:p>
        </p:txBody>
      </p:sp>
      <p:sp>
        <p:nvSpPr>
          <p:cNvPr id="6" name="Footer Placeholder 5">
            <a:extLst>
              <a:ext uri="{FF2B5EF4-FFF2-40B4-BE49-F238E27FC236}">
                <a16:creationId xmlns:a16="http://schemas.microsoft.com/office/drawing/2014/main" id="{444AEAE3-E088-5CD6-856B-E0867947FF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D5E3AF-D964-60F7-BE63-65F37CFB2872}"/>
              </a:ext>
            </a:extLst>
          </p:cNvPr>
          <p:cNvSpPr>
            <a:spLocks noGrp="1"/>
          </p:cNvSpPr>
          <p:nvPr>
            <p:ph type="sldNum" sz="quarter" idx="12"/>
          </p:nvPr>
        </p:nvSpPr>
        <p:spPr/>
        <p:txBody>
          <a:bodyPr/>
          <a:lstStyle/>
          <a:p>
            <a:fld id="{2624D309-E7A8-4057-B925-F38349E508B8}" type="slidenum">
              <a:rPr lang="en-US" smtClean="0"/>
              <a:t>‹#›</a:t>
            </a:fld>
            <a:endParaRPr lang="en-US"/>
          </a:p>
        </p:txBody>
      </p:sp>
    </p:spTree>
    <p:extLst>
      <p:ext uri="{BB962C8B-B14F-4D97-AF65-F5344CB8AC3E}">
        <p14:creationId xmlns:p14="http://schemas.microsoft.com/office/powerpoint/2010/main" val="80497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0C2FC-C080-DD62-5F9E-8326FBC47E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3C2A92-3865-C6C4-0D45-1F9622DBC1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C43A2B-DBE2-D552-C08C-FC57CA1812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EC4A53-316C-42D6-DEA3-9E6AD329E047}"/>
              </a:ext>
            </a:extLst>
          </p:cNvPr>
          <p:cNvSpPr>
            <a:spLocks noGrp="1"/>
          </p:cNvSpPr>
          <p:nvPr>
            <p:ph type="dt" sz="half" idx="10"/>
          </p:nvPr>
        </p:nvSpPr>
        <p:spPr/>
        <p:txBody>
          <a:bodyPr/>
          <a:lstStyle/>
          <a:p>
            <a:fld id="{F7E0A946-B9EA-45D9-A2F3-6C069AF246FF}" type="datetimeFigureOut">
              <a:rPr lang="en-US" smtClean="0"/>
              <a:t>7/18/2024</a:t>
            </a:fld>
            <a:endParaRPr lang="en-US"/>
          </a:p>
        </p:txBody>
      </p:sp>
      <p:sp>
        <p:nvSpPr>
          <p:cNvPr id="6" name="Footer Placeholder 5">
            <a:extLst>
              <a:ext uri="{FF2B5EF4-FFF2-40B4-BE49-F238E27FC236}">
                <a16:creationId xmlns:a16="http://schemas.microsoft.com/office/drawing/2014/main" id="{F9C16E9B-BC50-0A5F-1F08-4D038BAE7E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2DCF37-B88F-2A6D-BCEB-BB6DEEE11AB8}"/>
              </a:ext>
            </a:extLst>
          </p:cNvPr>
          <p:cNvSpPr>
            <a:spLocks noGrp="1"/>
          </p:cNvSpPr>
          <p:nvPr>
            <p:ph type="sldNum" sz="quarter" idx="12"/>
          </p:nvPr>
        </p:nvSpPr>
        <p:spPr/>
        <p:txBody>
          <a:bodyPr/>
          <a:lstStyle/>
          <a:p>
            <a:fld id="{2624D309-E7A8-4057-B925-F38349E508B8}" type="slidenum">
              <a:rPr lang="en-US" smtClean="0"/>
              <a:t>‹#›</a:t>
            </a:fld>
            <a:endParaRPr lang="en-US"/>
          </a:p>
        </p:txBody>
      </p:sp>
    </p:spTree>
    <p:extLst>
      <p:ext uri="{BB962C8B-B14F-4D97-AF65-F5344CB8AC3E}">
        <p14:creationId xmlns:p14="http://schemas.microsoft.com/office/powerpoint/2010/main" val="1316816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E5E9D1-A61C-6982-0BF4-9345A7B34A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BFD0B6-94A9-EC39-97AC-8C9EF44BA5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2B60A0-D8BA-84DD-60A6-4F3DFFF70E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7E0A946-B9EA-45D9-A2F3-6C069AF246FF}" type="datetimeFigureOut">
              <a:rPr lang="en-US" smtClean="0"/>
              <a:t>7/18/2024</a:t>
            </a:fld>
            <a:endParaRPr lang="en-US"/>
          </a:p>
        </p:txBody>
      </p:sp>
      <p:sp>
        <p:nvSpPr>
          <p:cNvPr id="5" name="Footer Placeholder 4">
            <a:extLst>
              <a:ext uri="{FF2B5EF4-FFF2-40B4-BE49-F238E27FC236}">
                <a16:creationId xmlns:a16="http://schemas.microsoft.com/office/drawing/2014/main" id="{5D25F0EB-3C96-8A57-A4C5-D51E2184D9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F6C9247-6771-0EC7-9455-8D216763C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624D309-E7A8-4057-B925-F38349E508B8}" type="slidenum">
              <a:rPr lang="en-US" smtClean="0"/>
              <a:t>‹#›</a:t>
            </a:fld>
            <a:endParaRPr lang="en-US"/>
          </a:p>
        </p:txBody>
      </p:sp>
    </p:spTree>
    <p:extLst>
      <p:ext uri="{BB962C8B-B14F-4D97-AF65-F5344CB8AC3E}">
        <p14:creationId xmlns:p14="http://schemas.microsoft.com/office/powerpoint/2010/main" val="2961430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en.wikipedia.org/wiki/Python_(programming_language)" TargetMode="External"/><Relationship Id="rId7" Type="http://schemas.openxmlformats.org/officeDocument/2006/relationships/hyperlink" Target="https://www.diggita.it/story.php?title=Che_cosa_e_la_capacita_di_problem_solving_e_perche_e_importante_coltivarla-"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xaleph.deviantart.com/art/Simple-MySQL-Icon-167971780" TargetMode="External"/><Relationship Id="rId5" Type="http://schemas.openxmlformats.org/officeDocument/2006/relationships/hyperlink" Target="https://nanohub.org/resources/25066" TargetMode="Externa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hyperlink" Target="http://extquickbytes.blogspot.com/2016/04/using-powerpoint-to-create-video.html"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en.wikipedia.org/wiki/Python_(programming_language)" TargetMode="External"/><Relationship Id="rId7" Type="http://schemas.openxmlformats.org/officeDocument/2006/relationships/hyperlink" Target="https://www.diggita.it/story.php?title=Che_cosa_e_la_capacita_di_problem_solving_e_perche_e_importante_coltivarla-"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xaleph.deviantart.com/art/Simple-MySQL-Icon-167971780" TargetMode="External"/><Relationship Id="rId5" Type="http://schemas.openxmlformats.org/officeDocument/2006/relationships/hyperlink" Target="https://nanohub.org/resources/25066" TargetMode="Externa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hyperlink" Target="http://extquickbytes.blogspot.com/2016/04/using-powerpoint-to-create-video.html"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xaleph.deviantart.com/art/Simple-MySQL-Icon-167971780" TargetMode="External"/><Relationship Id="rId3" Type="http://schemas.openxmlformats.org/officeDocument/2006/relationships/image" Target="../media/image8.png"/><Relationship Id="rId7" Type="http://schemas.openxmlformats.org/officeDocument/2006/relationships/hyperlink" Target="https://nanohub.org/resources/25066" TargetMode="External"/><Relationship Id="rId12"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hyperlink" Target="http://extquickbytes.blogspot.com/2016/04/using-powerpoint-to-create-video.html" TargetMode="External"/><Relationship Id="rId5" Type="http://schemas.openxmlformats.org/officeDocument/2006/relationships/hyperlink" Target="https://en.wikipedia.org/wiki/Python_(programming_language)"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s://www.diggita.it/story.php?title=Che_cosa_e_la_capacita_di_problem_solving_e_perche_e_importante_coltivarla-" TargetMode="External"/><Relationship Id="rId1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803A45D6-78BD-82FD-6B53-1B9B9921074D}"/>
              </a:ext>
            </a:extLst>
          </p:cNvPr>
          <p:cNvGrpSpPr/>
          <p:nvPr/>
        </p:nvGrpSpPr>
        <p:grpSpPr>
          <a:xfrm>
            <a:off x="-8823528" y="2231545"/>
            <a:ext cx="9254957" cy="4169379"/>
            <a:chOff x="-7812996" y="1344310"/>
            <a:chExt cx="9254957" cy="4169379"/>
          </a:xfrm>
          <a:effectLst>
            <a:outerShdw blurRad="50800" dist="38100" dir="5400000" algn="t" rotWithShape="0">
              <a:prstClr val="black">
                <a:alpha val="40000"/>
              </a:prstClr>
            </a:outerShdw>
          </a:effectLst>
        </p:grpSpPr>
        <p:sp>
          <p:nvSpPr>
            <p:cNvPr id="8" name="TextBox 7">
              <a:extLst>
                <a:ext uri="{FF2B5EF4-FFF2-40B4-BE49-F238E27FC236}">
                  <a16:creationId xmlns:a16="http://schemas.microsoft.com/office/drawing/2014/main" id="{DC822C0B-8347-FED5-6FFF-BE44B26A9CC5}"/>
                </a:ext>
              </a:extLst>
            </p:cNvPr>
            <p:cNvSpPr txBox="1"/>
            <p:nvPr/>
          </p:nvSpPr>
          <p:spPr>
            <a:xfrm>
              <a:off x="-7812996" y="2049417"/>
              <a:ext cx="5230091" cy="2862322"/>
            </a:xfrm>
            <a:prstGeom prst="rect">
              <a:avLst/>
            </a:prstGeom>
            <a:noFill/>
          </p:spPr>
          <p:txBody>
            <a:bodyPr wrap="square" rtlCol="0">
              <a:spAutoFit/>
            </a:bodyPr>
            <a:lstStyle/>
            <a:p>
              <a:pPr algn="ctr"/>
              <a:r>
                <a:rPr lang="en-US" sz="6000" b="1" dirty="0">
                  <a:solidFill>
                    <a:schemeClr val="tx2">
                      <a:lumMod val="50000"/>
                      <a:lumOff val="50000"/>
                    </a:schemeClr>
                  </a:solidFill>
                  <a:latin typeface="Fira Sans Medium" panose="020B0603050000020004" pitchFamily="34" charset="0"/>
                </a:rPr>
                <a:t>Bike</a:t>
              </a:r>
              <a:r>
                <a:rPr lang="en-US" sz="6000" b="1" dirty="0">
                  <a:latin typeface="Fira Sans Medium" panose="020B0603050000020004" pitchFamily="34" charset="0"/>
                </a:rPr>
                <a:t> Store</a:t>
              </a:r>
            </a:p>
            <a:p>
              <a:pPr algn="ctr"/>
              <a:r>
                <a:rPr lang="en-US" sz="6000" b="1" dirty="0">
                  <a:latin typeface="Fira Sans Medium" panose="020B0603050000020004" pitchFamily="34" charset="0"/>
                </a:rPr>
                <a:t>Database</a:t>
              </a:r>
            </a:p>
            <a:p>
              <a:pPr algn="ctr"/>
              <a:r>
                <a:rPr lang="en-US" sz="6000" b="1" dirty="0">
                  <a:latin typeface="Fira Sans Medium" panose="020B0603050000020004" pitchFamily="34" charset="0"/>
                </a:rPr>
                <a:t>Analysis</a:t>
              </a:r>
            </a:p>
          </p:txBody>
        </p:sp>
        <p:pic>
          <p:nvPicPr>
            <p:cNvPr id="15" name="Picture 14" descr="A blue bicycle with black background&#10;&#10;Description automatically generated">
              <a:extLst>
                <a:ext uri="{FF2B5EF4-FFF2-40B4-BE49-F238E27FC236}">
                  <a16:creationId xmlns:a16="http://schemas.microsoft.com/office/drawing/2014/main" id="{2E93AE50-B3C7-F8CE-8062-E8B4C6502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593280" y="1344310"/>
              <a:ext cx="5035241" cy="4169379"/>
            </a:xfrm>
            <a:prstGeom prst="rect">
              <a:avLst/>
            </a:prstGeom>
          </p:spPr>
        </p:pic>
      </p:grpSp>
      <p:sp>
        <p:nvSpPr>
          <p:cNvPr id="3" name="Rectangle: Diagonal Corners Snipped 2">
            <a:extLst>
              <a:ext uri="{FF2B5EF4-FFF2-40B4-BE49-F238E27FC236}">
                <a16:creationId xmlns:a16="http://schemas.microsoft.com/office/drawing/2014/main" id="{046FBF53-3B42-6356-9952-D8C49CD26AFC}"/>
              </a:ext>
            </a:extLst>
          </p:cNvPr>
          <p:cNvSpPr/>
          <p:nvPr/>
        </p:nvSpPr>
        <p:spPr>
          <a:xfrm rot="19677681">
            <a:off x="-865774" y="-1099995"/>
            <a:ext cx="4703714" cy="2518765"/>
          </a:xfrm>
          <a:prstGeom prst="snip2DiagRect">
            <a:avLst/>
          </a:prstGeom>
          <a:solidFill>
            <a:srgbClr val="747C91"/>
          </a:solid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Diagonal Corners Snipped 5">
            <a:extLst>
              <a:ext uri="{FF2B5EF4-FFF2-40B4-BE49-F238E27FC236}">
                <a16:creationId xmlns:a16="http://schemas.microsoft.com/office/drawing/2014/main" id="{4C85D966-B9E7-0392-8CA9-D8FE7F7911C6}"/>
              </a:ext>
            </a:extLst>
          </p:cNvPr>
          <p:cNvSpPr/>
          <p:nvPr/>
        </p:nvSpPr>
        <p:spPr>
          <a:xfrm rot="19677681">
            <a:off x="8316327" y="5442687"/>
            <a:ext cx="4703714" cy="2518765"/>
          </a:xfrm>
          <a:prstGeom prst="snip2DiagRect">
            <a:avLst/>
          </a:prstGeom>
          <a:solidFill>
            <a:srgbClr val="989FB1"/>
          </a:solidFill>
          <a:effectLst>
            <a:outerShdw blurRad="508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2A8C3AC-3D65-C3B5-7D03-92BF2FD023F8}"/>
              </a:ext>
            </a:extLst>
          </p:cNvPr>
          <p:cNvSpPr txBox="1"/>
          <p:nvPr/>
        </p:nvSpPr>
        <p:spPr>
          <a:xfrm>
            <a:off x="-3781285" y="2793674"/>
            <a:ext cx="2947308" cy="1107996"/>
          </a:xfrm>
          <a:prstGeom prst="rect">
            <a:avLst/>
          </a:prstGeom>
          <a:noFill/>
        </p:spPr>
        <p:txBody>
          <a:bodyPr wrap="square" rtlCol="0">
            <a:spAutoFit/>
          </a:bodyPr>
          <a:lstStyle/>
          <a:p>
            <a:pPr algn="ctr"/>
            <a:r>
              <a:rPr lang="en-US" sz="6600" b="1" dirty="0">
                <a:solidFill>
                  <a:srgbClr val="262121"/>
                </a:solidFill>
                <a:latin typeface="Franklin Gothic Medium" panose="020B0603020102020204" pitchFamily="34" charset="0"/>
                <a:ea typeface="Tahoma" panose="020B0604030504040204" pitchFamily="34" charset="0"/>
                <a:cs typeface="Tahoma" panose="020B0604030504040204" pitchFamily="34" charset="0"/>
              </a:rPr>
              <a:t>Index</a:t>
            </a:r>
          </a:p>
        </p:txBody>
      </p:sp>
    </p:spTree>
    <p:extLst>
      <p:ext uri="{BB962C8B-B14F-4D97-AF65-F5344CB8AC3E}">
        <p14:creationId xmlns:p14="http://schemas.microsoft.com/office/powerpoint/2010/main" val="1413258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8.33333E-7 1.85185E-6 L 0.98021 -0.04977 " pathEditMode="relative" rAng="0" ptsTypes="AA">
                                      <p:cBhvr>
                                        <p:cTn id="6" dur="2000" fill="hold"/>
                                        <p:tgtEl>
                                          <p:spTgt spid="18"/>
                                        </p:tgtEl>
                                        <p:attrNameLst>
                                          <p:attrName>ppt_x</p:attrName>
                                          <p:attrName>ppt_y</p:attrName>
                                        </p:attrNameLst>
                                      </p:cBhvr>
                                      <p:rCtr x="49010"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1725A1F4-9A26-49DD-E1F6-E7507746A9FC}"/>
              </a:ext>
            </a:extLst>
          </p:cNvPr>
          <p:cNvGrpSpPr/>
          <p:nvPr/>
        </p:nvGrpSpPr>
        <p:grpSpPr>
          <a:xfrm>
            <a:off x="-278056" y="13054"/>
            <a:ext cx="12498469" cy="6858001"/>
            <a:chOff x="-9298639" y="0"/>
            <a:chExt cx="12498469" cy="6858001"/>
          </a:xfrm>
        </p:grpSpPr>
        <p:grpSp>
          <p:nvGrpSpPr>
            <p:cNvPr id="86" name="Group 85">
              <a:extLst>
                <a:ext uri="{FF2B5EF4-FFF2-40B4-BE49-F238E27FC236}">
                  <a16:creationId xmlns:a16="http://schemas.microsoft.com/office/drawing/2014/main" id="{F4A2F5F4-6709-D406-D80D-C6446CBCBACE}"/>
                </a:ext>
              </a:extLst>
            </p:cNvPr>
            <p:cNvGrpSpPr/>
            <p:nvPr/>
          </p:nvGrpSpPr>
          <p:grpSpPr>
            <a:xfrm>
              <a:off x="-9298639" y="0"/>
              <a:ext cx="12482920" cy="6858000"/>
              <a:chOff x="-9296849" y="0"/>
              <a:chExt cx="12482920" cy="6858000"/>
            </a:xfrm>
          </p:grpSpPr>
          <p:sp>
            <p:nvSpPr>
              <p:cNvPr id="88" name="Rectangle 87">
                <a:extLst>
                  <a:ext uri="{FF2B5EF4-FFF2-40B4-BE49-F238E27FC236}">
                    <a16:creationId xmlns:a16="http://schemas.microsoft.com/office/drawing/2014/main" id="{864F6E2B-065D-9713-A9A9-17EF0B51C6F4}"/>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CBC7B4E7-D885-2634-9E32-5BBC88335CFF}"/>
                  </a:ext>
                </a:extLst>
              </p:cNvPr>
              <p:cNvSpPr/>
              <p:nvPr/>
            </p:nvSpPr>
            <p:spPr>
              <a:xfrm>
                <a:off x="2728871" y="5879592"/>
                <a:ext cx="457200" cy="978408"/>
              </a:xfrm>
              <a:prstGeom prst="rect">
                <a:avLst/>
              </a:prstGeom>
              <a:solidFill>
                <a:srgbClr val="26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7" name="TextBox 86">
              <a:extLst>
                <a:ext uri="{FF2B5EF4-FFF2-40B4-BE49-F238E27FC236}">
                  <a16:creationId xmlns:a16="http://schemas.microsoft.com/office/drawing/2014/main" id="{6BD822BB-DC46-BF31-63D6-363837182C2F}"/>
                </a:ext>
              </a:extLst>
            </p:cNvPr>
            <p:cNvSpPr txBox="1"/>
            <p:nvPr/>
          </p:nvSpPr>
          <p:spPr>
            <a:xfrm rot="16200000">
              <a:off x="2424168" y="6082338"/>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Que.1</a:t>
              </a:r>
            </a:p>
          </p:txBody>
        </p:sp>
      </p:grpSp>
      <p:grpSp>
        <p:nvGrpSpPr>
          <p:cNvPr id="90" name="Group 89">
            <a:extLst>
              <a:ext uri="{FF2B5EF4-FFF2-40B4-BE49-F238E27FC236}">
                <a16:creationId xmlns:a16="http://schemas.microsoft.com/office/drawing/2014/main" id="{5FE3FBA9-D5F5-3BD4-0D29-6F57AD5925CB}"/>
              </a:ext>
            </a:extLst>
          </p:cNvPr>
          <p:cNvGrpSpPr/>
          <p:nvPr/>
        </p:nvGrpSpPr>
        <p:grpSpPr>
          <a:xfrm>
            <a:off x="-603214" y="-10141"/>
            <a:ext cx="12505220" cy="6858000"/>
            <a:chOff x="-9751872" y="0"/>
            <a:chExt cx="12505220" cy="6858000"/>
          </a:xfrm>
        </p:grpSpPr>
        <p:grpSp>
          <p:nvGrpSpPr>
            <p:cNvPr id="91" name="Group 90">
              <a:extLst>
                <a:ext uri="{FF2B5EF4-FFF2-40B4-BE49-F238E27FC236}">
                  <a16:creationId xmlns:a16="http://schemas.microsoft.com/office/drawing/2014/main" id="{CD2B5344-DFE2-E175-06CB-F9689AC54500}"/>
                </a:ext>
              </a:extLst>
            </p:cNvPr>
            <p:cNvGrpSpPr/>
            <p:nvPr/>
          </p:nvGrpSpPr>
          <p:grpSpPr>
            <a:xfrm>
              <a:off x="-9751872" y="0"/>
              <a:ext cx="12482921" cy="6858000"/>
              <a:chOff x="-9766749" y="0"/>
              <a:chExt cx="12482921" cy="6858000"/>
            </a:xfrm>
          </p:grpSpPr>
          <p:sp>
            <p:nvSpPr>
              <p:cNvPr id="93" name="Rectangle 92">
                <a:extLst>
                  <a:ext uri="{FF2B5EF4-FFF2-40B4-BE49-F238E27FC236}">
                    <a16:creationId xmlns:a16="http://schemas.microsoft.com/office/drawing/2014/main" id="{B1DA38AA-1979-1976-7B69-907A1E5BB49F}"/>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1BC1DE12-0909-4CC5-D3BA-35C460054DBE}"/>
                  </a:ext>
                </a:extLst>
              </p:cNvPr>
              <p:cNvSpPr/>
              <p:nvPr/>
            </p:nvSpPr>
            <p:spPr>
              <a:xfrm>
                <a:off x="2258972" y="4908828"/>
                <a:ext cx="457200" cy="978408"/>
              </a:xfrm>
              <a:prstGeom prst="rect">
                <a:avLst/>
              </a:prstGeom>
              <a:solidFill>
                <a:srgbClr val="5D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2" name="TextBox 91">
              <a:extLst>
                <a:ext uri="{FF2B5EF4-FFF2-40B4-BE49-F238E27FC236}">
                  <a16:creationId xmlns:a16="http://schemas.microsoft.com/office/drawing/2014/main" id="{BB7D8C07-FE83-AB83-840A-EF3EB780FBFB}"/>
                </a:ext>
              </a:extLst>
            </p:cNvPr>
            <p:cNvSpPr txBox="1"/>
            <p:nvPr/>
          </p:nvSpPr>
          <p:spPr>
            <a:xfrm rot="16200000">
              <a:off x="1977686" y="522282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Que.2</a:t>
              </a:r>
            </a:p>
          </p:txBody>
        </p:sp>
      </p:grpSp>
      <p:sp>
        <p:nvSpPr>
          <p:cNvPr id="19" name="Flowchart: Manual Operation 18">
            <a:extLst>
              <a:ext uri="{FF2B5EF4-FFF2-40B4-BE49-F238E27FC236}">
                <a16:creationId xmlns:a16="http://schemas.microsoft.com/office/drawing/2014/main" id="{83F5BA1A-D20C-1C0C-0999-1E54B277EED2}"/>
              </a:ext>
            </a:extLst>
          </p:cNvPr>
          <p:cNvSpPr/>
          <p:nvPr/>
        </p:nvSpPr>
        <p:spPr>
          <a:xfrm>
            <a:off x="3412881" y="-2453323"/>
            <a:ext cx="5366236" cy="1045029"/>
          </a:xfrm>
          <a:prstGeom prst="flowChartManualOperation">
            <a:avLst/>
          </a:prstGeom>
          <a:solidFill>
            <a:srgbClr val="2621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Tahoma" panose="020B0604030504040204" pitchFamily="34" charset="0"/>
                <a:ea typeface="Tahoma" panose="020B0604030504040204" pitchFamily="34" charset="0"/>
                <a:cs typeface="Tahoma" panose="020B0604030504040204" pitchFamily="34" charset="0"/>
              </a:rPr>
              <a:t>Introduction</a:t>
            </a:r>
            <a:endParaRPr lang="en-US" sz="3200" dirty="0"/>
          </a:p>
        </p:txBody>
      </p:sp>
      <p:sp>
        <p:nvSpPr>
          <p:cNvPr id="3" name="Rectangle: Diagonal Corners Snipped 2">
            <a:extLst>
              <a:ext uri="{FF2B5EF4-FFF2-40B4-BE49-F238E27FC236}">
                <a16:creationId xmlns:a16="http://schemas.microsoft.com/office/drawing/2014/main" id="{046FBF53-3B42-6356-9952-D8C49CD26AFC}"/>
              </a:ext>
            </a:extLst>
          </p:cNvPr>
          <p:cNvSpPr/>
          <p:nvPr/>
        </p:nvSpPr>
        <p:spPr>
          <a:xfrm rot="19831121">
            <a:off x="10058128" y="7219930"/>
            <a:ext cx="4267744" cy="2333619"/>
          </a:xfrm>
          <a:prstGeom prst="snip2DiagRect">
            <a:avLst/>
          </a:prstGeom>
          <a:solidFill>
            <a:srgbClr val="747C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Diagonal Corners Snipped 5">
            <a:extLst>
              <a:ext uri="{FF2B5EF4-FFF2-40B4-BE49-F238E27FC236}">
                <a16:creationId xmlns:a16="http://schemas.microsoft.com/office/drawing/2014/main" id="{4C85D966-B9E7-0392-8CA9-D8FE7F7911C6}"/>
              </a:ext>
            </a:extLst>
          </p:cNvPr>
          <p:cNvSpPr/>
          <p:nvPr/>
        </p:nvSpPr>
        <p:spPr>
          <a:xfrm rot="8288386">
            <a:off x="-2787694" y="-1904505"/>
            <a:ext cx="3648648" cy="2046832"/>
          </a:xfrm>
          <a:prstGeom prst="snip2DiagRect">
            <a:avLst/>
          </a:prstGeom>
          <a:solidFill>
            <a:srgbClr val="989F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2344A9C2-642E-D94E-23E0-2E2ED3E536E2}"/>
              </a:ext>
            </a:extLst>
          </p:cNvPr>
          <p:cNvGrpSpPr/>
          <p:nvPr/>
        </p:nvGrpSpPr>
        <p:grpSpPr>
          <a:xfrm>
            <a:off x="-10174280" y="-22841"/>
            <a:ext cx="12536270" cy="6858000"/>
            <a:chOff x="14861370" y="56844"/>
            <a:chExt cx="12536270" cy="6858000"/>
          </a:xfrm>
        </p:grpSpPr>
        <p:grpSp>
          <p:nvGrpSpPr>
            <p:cNvPr id="60" name="Group 59">
              <a:extLst>
                <a:ext uri="{FF2B5EF4-FFF2-40B4-BE49-F238E27FC236}">
                  <a16:creationId xmlns:a16="http://schemas.microsoft.com/office/drawing/2014/main" id="{AD5D816F-6360-6431-80A8-A888335F5A71}"/>
                </a:ext>
              </a:extLst>
            </p:cNvPr>
            <p:cNvGrpSpPr/>
            <p:nvPr/>
          </p:nvGrpSpPr>
          <p:grpSpPr>
            <a:xfrm>
              <a:off x="14861370" y="56844"/>
              <a:ext cx="12482922" cy="6858000"/>
              <a:chOff x="-10231068" y="0"/>
              <a:chExt cx="12482922" cy="6858000"/>
            </a:xfrm>
          </p:grpSpPr>
          <p:sp>
            <p:nvSpPr>
              <p:cNvPr id="61" name="Rectangle 60">
                <a:extLst>
                  <a:ext uri="{FF2B5EF4-FFF2-40B4-BE49-F238E27FC236}">
                    <a16:creationId xmlns:a16="http://schemas.microsoft.com/office/drawing/2014/main" id="{E49D826E-2858-6153-909B-42E6E0D667A7}"/>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EA5B0008-6D2B-3248-8F57-D42FEBE93CA2}"/>
                  </a:ext>
                </a:extLst>
              </p:cNvPr>
              <p:cNvSpPr/>
              <p:nvPr/>
            </p:nvSpPr>
            <p:spPr>
              <a:xfrm>
                <a:off x="1794654" y="3938363"/>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 name="TextBox 82">
              <a:extLst>
                <a:ext uri="{FF2B5EF4-FFF2-40B4-BE49-F238E27FC236}">
                  <a16:creationId xmlns:a16="http://schemas.microsoft.com/office/drawing/2014/main" id="{75D54213-7E68-63B9-9801-8BDB82D1AD06}"/>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63" name="Group 62">
            <a:extLst>
              <a:ext uri="{FF2B5EF4-FFF2-40B4-BE49-F238E27FC236}">
                <a16:creationId xmlns:a16="http://schemas.microsoft.com/office/drawing/2014/main" id="{EE7D3FAE-6B73-2C4F-0E58-A89D3785FE20}"/>
              </a:ext>
            </a:extLst>
          </p:cNvPr>
          <p:cNvGrpSpPr/>
          <p:nvPr/>
        </p:nvGrpSpPr>
        <p:grpSpPr>
          <a:xfrm>
            <a:off x="-10607615" y="-15686"/>
            <a:ext cx="12482923" cy="6858000"/>
            <a:chOff x="-10665214" y="0"/>
            <a:chExt cx="12482923" cy="6858000"/>
          </a:xfrm>
        </p:grpSpPr>
        <p:grpSp>
          <p:nvGrpSpPr>
            <p:cNvPr id="64" name="Group 63">
              <a:extLst>
                <a:ext uri="{FF2B5EF4-FFF2-40B4-BE49-F238E27FC236}">
                  <a16:creationId xmlns:a16="http://schemas.microsoft.com/office/drawing/2014/main" id="{286129C9-AA32-F270-BDF7-84C86F121C4E}"/>
                </a:ext>
              </a:extLst>
            </p:cNvPr>
            <p:cNvGrpSpPr/>
            <p:nvPr/>
          </p:nvGrpSpPr>
          <p:grpSpPr>
            <a:xfrm>
              <a:off x="-10665214" y="0"/>
              <a:ext cx="12482923" cy="6858000"/>
              <a:chOff x="-10684854" y="0"/>
              <a:chExt cx="12482923" cy="6858000"/>
            </a:xfrm>
          </p:grpSpPr>
          <p:sp>
            <p:nvSpPr>
              <p:cNvPr id="66" name="Rectangle 65">
                <a:extLst>
                  <a:ext uri="{FF2B5EF4-FFF2-40B4-BE49-F238E27FC236}">
                    <a16:creationId xmlns:a16="http://schemas.microsoft.com/office/drawing/2014/main" id="{A9A55C98-DDD0-E575-1A73-7390BF9F0EC8}"/>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8F1E9865-BA76-D0D2-45C2-15263AED061B}"/>
                  </a:ext>
                </a:extLst>
              </p:cNvPr>
              <p:cNvSpPr/>
              <p:nvPr/>
            </p:nvSpPr>
            <p:spPr>
              <a:xfrm>
                <a:off x="1340869" y="2959674"/>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TextBox 64">
              <a:extLst>
                <a:ext uri="{FF2B5EF4-FFF2-40B4-BE49-F238E27FC236}">
                  <a16:creationId xmlns:a16="http://schemas.microsoft.com/office/drawing/2014/main" id="{2A2FDDB0-DD96-6A8E-36F9-10B98A7CF97F}"/>
                </a:ext>
              </a:extLst>
            </p:cNvPr>
            <p:cNvSpPr txBox="1"/>
            <p:nvPr/>
          </p:nvSpPr>
          <p:spPr>
            <a:xfrm rot="16200000">
              <a:off x="1030962" y="32709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Que.4</a:t>
              </a:r>
            </a:p>
          </p:txBody>
        </p:sp>
      </p:grpSp>
      <p:grpSp>
        <p:nvGrpSpPr>
          <p:cNvPr id="68" name="Group 67">
            <a:extLst>
              <a:ext uri="{FF2B5EF4-FFF2-40B4-BE49-F238E27FC236}">
                <a16:creationId xmlns:a16="http://schemas.microsoft.com/office/drawing/2014/main" id="{59DDB3B0-F68E-7351-C19A-F873860D2144}"/>
              </a:ext>
            </a:extLst>
          </p:cNvPr>
          <p:cNvGrpSpPr/>
          <p:nvPr/>
        </p:nvGrpSpPr>
        <p:grpSpPr>
          <a:xfrm>
            <a:off x="-11060875" y="-15686"/>
            <a:ext cx="12482923" cy="6858000"/>
            <a:chOff x="-11118474" y="0"/>
            <a:chExt cx="12482923" cy="6858000"/>
          </a:xfrm>
        </p:grpSpPr>
        <p:grpSp>
          <p:nvGrpSpPr>
            <p:cNvPr id="69" name="Group 68">
              <a:extLst>
                <a:ext uri="{FF2B5EF4-FFF2-40B4-BE49-F238E27FC236}">
                  <a16:creationId xmlns:a16="http://schemas.microsoft.com/office/drawing/2014/main" id="{DD916732-15D0-A4C7-D238-438C382EDE77}"/>
                </a:ext>
              </a:extLst>
            </p:cNvPr>
            <p:cNvGrpSpPr/>
            <p:nvPr/>
          </p:nvGrpSpPr>
          <p:grpSpPr>
            <a:xfrm>
              <a:off x="-11118474" y="0"/>
              <a:ext cx="12482923" cy="6858000"/>
              <a:chOff x="-11138114" y="0"/>
              <a:chExt cx="12482923" cy="6858000"/>
            </a:xfrm>
          </p:grpSpPr>
          <p:sp>
            <p:nvSpPr>
              <p:cNvPr id="71" name="Rectangle 70">
                <a:extLst>
                  <a:ext uri="{FF2B5EF4-FFF2-40B4-BE49-F238E27FC236}">
                    <a16:creationId xmlns:a16="http://schemas.microsoft.com/office/drawing/2014/main" id="{13C23658-F75F-78FE-5E19-CBF3FC5FC0D5}"/>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262880A9-C174-B08A-26B4-6D7BFDBDF88E}"/>
                  </a:ext>
                </a:extLst>
              </p:cNvPr>
              <p:cNvSpPr/>
              <p:nvPr/>
            </p:nvSpPr>
            <p:spPr>
              <a:xfrm>
                <a:off x="887609" y="1978585"/>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69">
              <a:extLst>
                <a:ext uri="{FF2B5EF4-FFF2-40B4-BE49-F238E27FC236}">
                  <a16:creationId xmlns:a16="http://schemas.microsoft.com/office/drawing/2014/main" id="{79EDEDE6-5D05-FB32-9AFB-AB894E0DCA2A}"/>
                </a:ext>
              </a:extLst>
            </p:cNvPr>
            <p:cNvSpPr txBox="1"/>
            <p:nvPr/>
          </p:nvSpPr>
          <p:spPr>
            <a:xfrm rot="16200000">
              <a:off x="566643" y="229658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Que.5</a:t>
              </a:r>
            </a:p>
          </p:txBody>
        </p:sp>
      </p:grpSp>
      <p:grpSp>
        <p:nvGrpSpPr>
          <p:cNvPr id="73" name="Group 72">
            <a:extLst>
              <a:ext uri="{FF2B5EF4-FFF2-40B4-BE49-F238E27FC236}">
                <a16:creationId xmlns:a16="http://schemas.microsoft.com/office/drawing/2014/main" id="{550C79EE-C64E-E7C6-70DD-0E98ADD61E5F}"/>
              </a:ext>
            </a:extLst>
          </p:cNvPr>
          <p:cNvGrpSpPr/>
          <p:nvPr/>
        </p:nvGrpSpPr>
        <p:grpSpPr>
          <a:xfrm>
            <a:off x="-11537312" y="-22841"/>
            <a:ext cx="12482924" cy="6858000"/>
            <a:chOff x="-11580657" y="0"/>
            <a:chExt cx="12482924" cy="6858000"/>
          </a:xfrm>
        </p:grpSpPr>
        <p:grpSp>
          <p:nvGrpSpPr>
            <p:cNvPr id="74" name="Group 73">
              <a:extLst>
                <a:ext uri="{FF2B5EF4-FFF2-40B4-BE49-F238E27FC236}">
                  <a16:creationId xmlns:a16="http://schemas.microsoft.com/office/drawing/2014/main" id="{4EC6C482-A764-AC5C-76D4-B78904AD6CAA}"/>
                </a:ext>
              </a:extLst>
            </p:cNvPr>
            <p:cNvGrpSpPr/>
            <p:nvPr/>
          </p:nvGrpSpPr>
          <p:grpSpPr>
            <a:xfrm>
              <a:off x="-11580657" y="0"/>
              <a:ext cx="12482924" cy="6858000"/>
              <a:chOff x="-11600297" y="0"/>
              <a:chExt cx="12482924" cy="6858000"/>
            </a:xfrm>
          </p:grpSpPr>
          <p:sp>
            <p:nvSpPr>
              <p:cNvPr id="76" name="Rectangle 75">
                <a:extLst>
                  <a:ext uri="{FF2B5EF4-FFF2-40B4-BE49-F238E27FC236}">
                    <a16:creationId xmlns:a16="http://schemas.microsoft.com/office/drawing/2014/main" id="{492896A5-94CB-2F2E-18EF-AB5B8C1BC84A}"/>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C8DDE8F0-B58D-7814-D359-1DF5A50E4276}"/>
                  </a:ext>
                </a:extLst>
              </p:cNvPr>
              <p:cNvSpPr/>
              <p:nvPr/>
            </p:nvSpPr>
            <p:spPr>
              <a:xfrm>
                <a:off x="425427" y="999416"/>
                <a:ext cx="457200" cy="978408"/>
              </a:xfrm>
              <a:prstGeom prst="rect">
                <a:avLst/>
              </a:prstGeom>
              <a:solidFill>
                <a:srgbClr val="B0B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Box 74">
              <a:extLst>
                <a:ext uri="{FF2B5EF4-FFF2-40B4-BE49-F238E27FC236}">
                  <a16:creationId xmlns:a16="http://schemas.microsoft.com/office/drawing/2014/main" id="{1F476823-7D99-A05B-CCA1-F3F67D28F087}"/>
                </a:ext>
              </a:extLst>
            </p:cNvPr>
            <p:cNvSpPr txBox="1"/>
            <p:nvPr/>
          </p:nvSpPr>
          <p:spPr>
            <a:xfrm rot="16200000">
              <a:off x="104589" y="13154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Que.6</a:t>
              </a:r>
            </a:p>
          </p:txBody>
        </p:sp>
      </p:grpSp>
      <p:grpSp>
        <p:nvGrpSpPr>
          <p:cNvPr id="78" name="Group 77">
            <a:extLst>
              <a:ext uri="{FF2B5EF4-FFF2-40B4-BE49-F238E27FC236}">
                <a16:creationId xmlns:a16="http://schemas.microsoft.com/office/drawing/2014/main" id="{95566CDC-B17D-F293-1D97-933671884437}"/>
              </a:ext>
            </a:extLst>
          </p:cNvPr>
          <p:cNvGrpSpPr/>
          <p:nvPr/>
        </p:nvGrpSpPr>
        <p:grpSpPr>
          <a:xfrm>
            <a:off x="-12016813" y="-50800"/>
            <a:ext cx="12482924" cy="6862763"/>
            <a:chOff x="-12033982" y="-4763"/>
            <a:chExt cx="12482924" cy="6862763"/>
          </a:xfrm>
        </p:grpSpPr>
        <p:grpSp>
          <p:nvGrpSpPr>
            <p:cNvPr id="79" name="Group 78">
              <a:extLst>
                <a:ext uri="{FF2B5EF4-FFF2-40B4-BE49-F238E27FC236}">
                  <a16:creationId xmlns:a16="http://schemas.microsoft.com/office/drawing/2014/main" id="{F2F574CC-2B85-637B-F16E-598F4EC065F7}"/>
                </a:ext>
              </a:extLst>
            </p:cNvPr>
            <p:cNvGrpSpPr/>
            <p:nvPr/>
          </p:nvGrpSpPr>
          <p:grpSpPr>
            <a:xfrm>
              <a:off x="-12033982" y="-4763"/>
              <a:ext cx="12482924" cy="6862763"/>
              <a:chOff x="-12129822" y="-4763"/>
              <a:chExt cx="12482924" cy="6862763"/>
            </a:xfrm>
          </p:grpSpPr>
          <p:sp>
            <p:nvSpPr>
              <p:cNvPr id="81" name="Rectangle 80">
                <a:extLst>
                  <a:ext uri="{FF2B5EF4-FFF2-40B4-BE49-F238E27FC236}">
                    <a16:creationId xmlns:a16="http://schemas.microsoft.com/office/drawing/2014/main" id="{07F5C2D6-59D2-29BD-BC25-F046D33917F7}"/>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33112F06-5845-FB65-4D47-33B467535372}"/>
                  </a:ext>
                </a:extLst>
              </p:cNvPr>
              <p:cNvSpPr/>
              <p:nvPr/>
            </p:nvSpPr>
            <p:spPr>
              <a:xfrm>
                <a:off x="-104098" y="-4763"/>
                <a:ext cx="457200" cy="100625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0" name="TextBox 79">
              <a:extLst>
                <a:ext uri="{FF2B5EF4-FFF2-40B4-BE49-F238E27FC236}">
                  <a16:creationId xmlns:a16="http://schemas.microsoft.com/office/drawing/2014/main" id="{ECBFDB6D-B317-ABE1-06F8-313A6023CCCF}"/>
                </a:ext>
              </a:extLst>
            </p:cNvPr>
            <p:cNvSpPr txBox="1"/>
            <p:nvPr/>
          </p:nvSpPr>
          <p:spPr>
            <a:xfrm rot="16200000">
              <a:off x="-347700" y="346083"/>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Que.7</a:t>
              </a:r>
            </a:p>
          </p:txBody>
        </p:sp>
      </p:grpSp>
      <p:grpSp>
        <p:nvGrpSpPr>
          <p:cNvPr id="95" name="Group 94">
            <a:extLst>
              <a:ext uri="{FF2B5EF4-FFF2-40B4-BE49-F238E27FC236}">
                <a16:creationId xmlns:a16="http://schemas.microsoft.com/office/drawing/2014/main" id="{3D3A688F-EC0A-B3EF-0331-5BA2BF570810}"/>
              </a:ext>
            </a:extLst>
          </p:cNvPr>
          <p:cNvGrpSpPr/>
          <p:nvPr/>
        </p:nvGrpSpPr>
        <p:grpSpPr>
          <a:xfrm>
            <a:off x="-951185" y="-10141"/>
            <a:ext cx="12536270" cy="6858000"/>
            <a:chOff x="14861370" y="56844"/>
            <a:chExt cx="12536270" cy="6858000"/>
          </a:xfrm>
        </p:grpSpPr>
        <p:grpSp>
          <p:nvGrpSpPr>
            <p:cNvPr id="96" name="Group 95">
              <a:extLst>
                <a:ext uri="{FF2B5EF4-FFF2-40B4-BE49-F238E27FC236}">
                  <a16:creationId xmlns:a16="http://schemas.microsoft.com/office/drawing/2014/main" id="{BA850968-1CDE-56FD-3E02-742C6E223E7A}"/>
                </a:ext>
              </a:extLst>
            </p:cNvPr>
            <p:cNvGrpSpPr/>
            <p:nvPr/>
          </p:nvGrpSpPr>
          <p:grpSpPr>
            <a:xfrm>
              <a:off x="14861370" y="56844"/>
              <a:ext cx="12482922" cy="6858000"/>
              <a:chOff x="-10231068" y="0"/>
              <a:chExt cx="12482922" cy="6858000"/>
            </a:xfrm>
          </p:grpSpPr>
          <p:sp>
            <p:nvSpPr>
              <p:cNvPr id="98" name="Rectangle 97">
                <a:extLst>
                  <a:ext uri="{FF2B5EF4-FFF2-40B4-BE49-F238E27FC236}">
                    <a16:creationId xmlns:a16="http://schemas.microsoft.com/office/drawing/2014/main" id="{776C3755-F3BD-2C15-38D1-88B67E0FAC80}"/>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D25442F6-09D6-4CF2-FE65-7F88B461E7B7}"/>
                  </a:ext>
                </a:extLst>
              </p:cNvPr>
              <p:cNvSpPr/>
              <p:nvPr/>
            </p:nvSpPr>
            <p:spPr>
              <a:xfrm>
                <a:off x="1794654" y="3938363"/>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7" name="TextBox 96">
              <a:extLst>
                <a:ext uri="{FF2B5EF4-FFF2-40B4-BE49-F238E27FC236}">
                  <a16:creationId xmlns:a16="http://schemas.microsoft.com/office/drawing/2014/main" id="{1FC7D992-0006-E9D0-E0CE-39FFCBD7CF25}"/>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100" name="Group 99">
            <a:extLst>
              <a:ext uri="{FF2B5EF4-FFF2-40B4-BE49-F238E27FC236}">
                <a16:creationId xmlns:a16="http://schemas.microsoft.com/office/drawing/2014/main" id="{19BE263A-DD79-4F6B-02CF-5AD0589D6073}"/>
              </a:ext>
            </a:extLst>
          </p:cNvPr>
          <p:cNvGrpSpPr/>
          <p:nvPr/>
        </p:nvGrpSpPr>
        <p:grpSpPr>
          <a:xfrm>
            <a:off x="-10635606" y="-15686"/>
            <a:ext cx="12482923" cy="6858000"/>
            <a:chOff x="-10665214" y="0"/>
            <a:chExt cx="12482923" cy="6858000"/>
          </a:xfrm>
        </p:grpSpPr>
        <p:grpSp>
          <p:nvGrpSpPr>
            <p:cNvPr id="101" name="Group 100">
              <a:extLst>
                <a:ext uri="{FF2B5EF4-FFF2-40B4-BE49-F238E27FC236}">
                  <a16:creationId xmlns:a16="http://schemas.microsoft.com/office/drawing/2014/main" id="{93EDFC3B-D5F1-47BE-B8E0-F401649D788A}"/>
                </a:ext>
              </a:extLst>
            </p:cNvPr>
            <p:cNvGrpSpPr/>
            <p:nvPr/>
          </p:nvGrpSpPr>
          <p:grpSpPr>
            <a:xfrm>
              <a:off x="-10665214" y="0"/>
              <a:ext cx="12482923" cy="6858000"/>
              <a:chOff x="-10684854" y="0"/>
              <a:chExt cx="12482923" cy="6858000"/>
            </a:xfrm>
          </p:grpSpPr>
          <p:sp>
            <p:nvSpPr>
              <p:cNvPr id="103" name="Rectangle 102">
                <a:extLst>
                  <a:ext uri="{FF2B5EF4-FFF2-40B4-BE49-F238E27FC236}">
                    <a16:creationId xmlns:a16="http://schemas.microsoft.com/office/drawing/2014/main" id="{DF3B27BD-F706-5EC4-A90F-3C7DDBCE0C1A}"/>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E6C05B08-E6AE-8FF1-C3E2-3DF13BC97D0D}"/>
                  </a:ext>
                </a:extLst>
              </p:cNvPr>
              <p:cNvSpPr/>
              <p:nvPr/>
            </p:nvSpPr>
            <p:spPr>
              <a:xfrm>
                <a:off x="1340869" y="2959674"/>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2" name="TextBox 101">
              <a:extLst>
                <a:ext uri="{FF2B5EF4-FFF2-40B4-BE49-F238E27FC236}">
                  <a16:creationId xmlns:a16="http://schemas.microsoft.com/office/drawing/2014/main" id="{321527A4-3B5B-FE21-83DC-8D54C2D5007E}"/>
                </a:ext>
              </a:extLst>
            </p:cNvPr>
            <p:cNvSpPr txBox="1"/>
            <p:nvPr/>
          </p:nvSpPr>
          <p:spPr>
            <a:xfrm rot="16200000">
              <a:off x="1030962" y="32709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Que.4</a:t>
              </a:r>
            </a:p>
          </p:txBody>
        </p:sp>
      </p:grpSp>
      <p:grpSp>
        <p:nvGrpSpPr>
          <p:cNvPr id="105" name="Group 104">
            <a:extLst>
              <a:ext uri="{FF2B5EF4-FFF2-40B4-BE49-F238E27FC236}">
                <a16:creationId xmlns:a16="http://schemas.microsoft.com/office/drawing/2014/main" id="{A799A612-FF20-EA9A-DD50-A4177FFB1D1B}"/>
              </a:ext>
            </a:extLst>
          </p:cNvPr>
          <p:cNvGrpSpPr/>
          <p:nvPr/>
        </p:nvGrpSpPr>
        <p:grpSpPr>
          <a:xfrm>
            <a:off x="-11088866" y="-15686"/>
            <a:ext cx="12482923" cy="6858000"/>
            <a:chOff x="-11118474" y="0"/>
            <a:chExt cx="12482923" cy="6858000"/>
          </a:xfrm>
        </p:grpSpPr>
        <p:grpSp>
          <p:nvGrpSpPr>
            <p:cNvPr id="106" name="Group 105">
              <a:extLst>
                <a:ext uri="{FF2B5EF4-FFF2-40B4-BE49-F238E27FC236}">
                  <a16:creationId xmlns:a16="http://schemas.microsoft.com/office/drawing/2014/main" id="{1092C581-E41D-1746-41F2-E2BC811FEB26}"/>
                </a:ext>
              </a:extLst>
            </p:cNvPr>
            <p:cNvGrpSpPr/>
            <p:nvPr/>
          </p:nvGrpSpPr>
          <p:grpSpPr>
            <a:xfrm>
              <a:off x="-11118474" y="0"/>
              <a:ext cx="12482923" cy="6858000"/>
              <a:chOff x="-11138114" y="0"/>
              <a:chExt cx="12482923" cy="6858000"/>
            </a:xfrm>
          </p:grpSpPr>
          <p:sp>
            <p:nvSpPr>
              <p:cNvPr id="108" name="Rectangle 107">
                <a:extLst>
                  <a:ext uri="{FF2B5EF4-FFF2-40B4-BE49-F238E27FC236}">
                    <a16:creationId xmlns:a16="http://schemas.microsoft.com/office/drawing/2014/main" id="{637C9095-11B6-B93D-B6C8-E485A833E6D1}"/>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34B022E4-02B8-CE75-DF7B-40C137A9BE33}"/>
                  </a:ext>
                </a:extLst>
              </p:cNvPr>
              <p:cNvSpPr/>
              <p:nvPr/>
            </p:nvSpPr>
            <p:spPr>
              <a:xfrm>
                <a:off x="887609" y="1978585"/>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 name="TextBox 106">
              <a:extLst>
                <a:ext uri="{FF2B5EF4-FFF2-40B4-BE49-F238E27FC236}">
                  <a16:creationId xmlns:a16="http://schemas.microsoft.com/office/drawing/2014/main" id="{0D05F12B-73E3-A462-91D1-983E0A9984AB}"/>
                </a:ext>
              </a:extLst>
            </p:cNvPr>
            <p:cNvSpPr txBox="1"/>
            <p:nvPr/>
          </p:nvSpPr>
          <p:spPr>
            <a:xfrm rot="16200000">
              <a:off x="566643" y="229658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Que.5</a:t>
              </a:r>
            </a:p>
          </p:txBody>
        </p:sp>
      </p:grpSp>
      <p:grpSp>
        <p:nvGrpSpPr>
          <p:cNvPr id="110" name="Group 109">
            <a:extLst>
              <a:ext uri="{FF2B5EF4-FFF2-40B4-BE49-F238E27FC236}">
                <a16:creationId xmlns:a16="http://schemas.microsoft.com/office/drawing/2014/main" id="{2B6E0BA0-5804-949E-6C6D-97D559DBFA87}"/>
              </a:ext>
            </a:extLst>
          </p:cNvPr>
          <p:cNvGrpSpPr/>
          <p:nvPr/>
        </p:nvGrpSpPr>
        <p:grpSpPr>
          <a:xfrm>
            <a:off x="-11565303" y="-10141"/>
            <a:ext cx="12482924" cy="6858000"/>
            <a:chOff x="-11580657" y="0"/>
            <a:chExt cx="12482924" cy="6858000"/>
          </a:xfrm>
        </p:grpSpPr>
        <p:grpSp>
          <p:nvGrpSpPr>
            <p:cNvPr id="111" name="Group 110">
              <a:extLst>
                <a:ext uri="{FF2B5EF4-FFF2-40B4-BE49-F238E27FC236}">
                  <a16:creationId xmlns:a16="http://schemas.microsoft.com/office/drawing/2014/main" id="{FB15BB7C-9FCA-5CB3-0CA4-58EC56218CFD}"/>
                </a:ext>
              </a:extLst>
            </p:cNvPr>
            <p:cNvGrpSpPr/>
            <p:nvPr/>
          </p:nvGrpSpPr>
          <p:grpSpPr>
            <a:xfrm>
              <a:off x="-11580657" y="0"/>
              <a:ext cx="12482924" cy="6858000"/>
              <a:chOff x="-11600297" y="0"/>
              <a:chExt cx="12482924" cy="6858000"/>
            </a:xfrm>
          </p:grpSpPr>
          <p:sp>
            <p:nvSpPr>
              <p:cNvPr id="113" name="Rectangle 112">
                <a:extLst>
                  <a:ext uri="{FF2B5EF4-FFF2-40B4-BE49-F238E27FC236}">
                    <a16:creationId xmlns:a16="http://schemas.microsoft.com/office/drawing/2014/main" id="{17592E74-5CAE-06AB-E1CE-22671C8EA5EB}"/>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8E5DF092-323D-EA6B-9734-63CBD49BD2B2}"/>
                  </a:ext>
                </a:extLst>
              </p:cNvPr>
              <p:cNvSpPr/>
              <p:nvPr/>
            </p:nvSpPr>
            <p:spPr>
              <a:xfrm>
                <a:off x="425427" y="999416"/>
                <a:ext cx="457200" cy="978408"/>
              </a:xfrm>
              <a:prstGeom prst="rect">
                <a:avLst/>
              </a:prstGeom>
              <a:solidFill>
                <a:srgbClr val="B0B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2" name="TextBox 111">
              <a:extLst>
                <a:ext uri="{FF2B5EF4-FFF2-40B4-BE49-F238E27FC236}">
                  <a16:creationId xmlns:a16="http://schemas.microsoft.com/office/drawing/2014/main" id="{4F211C12-E121-1459-9AFA-682023631ECA}"/>
                </a:ext>
              </a:extLst>
            </p:cNvPr>
            <p:cNvSpPr txBox="1"/>
            <p:nvPr/>
          </p:nvSpPr>
          <p:spPr>
            <a:xfrm rot="16200000">
              <a:off x="104589" y="13154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Que.6</a:t>
              </a:r>
            </a:p>
          </p:txBody>
        </p:sp>
      </p:grpSp>
      <p:grpSp>
        <p:nvGrpSpPr>
          <p:cNvPr id="115" name="Group 114">
            <a:extLst>
              <a:ext uri="{FF2B5EF4-FFF2-40B4-BE49-F238E27FC236}">
                <a16:creationId xmlns:a16="http://schemas.microsoft.com/office/drawing/2014/main" id="{F18D99A8-AE65-0280-BC64-F896D67A6BA8}"/>
              </a:ext>
            </a:extLst>
          </p:cNvPr>
          <p:cNvGrpSpPr/>
          <p:nvPr/>
        </p:nvGrpSpPr>
        <p:grpSpPr>
          <a:xfrm>
            <a:off x="-12044804" y="-12700"/>
            <a:ext cx="12482924" cy="6862763"/>
            <a:chOff x="-12033982" y="-4763"/>
            <a:chExt cx="12482924" cy="6862763"/>
          </a:xfrm>
        </p:grpSpPr>
        <p:grpSp>
          <p:nvGrpSpPr>
            <p:cNvPr id="116" name="Group 115">
              <a:extLst>
                <a:ext uri="{FF2B5EF4-FFF2-40B4-BE49-F238E27FC236}">
                  <a16:creationId xmlns:a16="http://schemas.microsoft.com/office/drawing/2014/main" id="{42DD3CA9-BE3C-8C34-0BD3-A63024AB1746}"/>
                </a:ext>
              </a:extLst>
            </p:cNvPr>
            <p:cNvGrpSpPr/>
            <p:nvPr/>
          </p:nvGrpSpPr>
          <p:grpSpPr>
            <a:xfrm>
              <a:off x="-12033982" y="-4763"/>
              <a:ext cx="12482924" cy="6862763"/>
              <a:chOff x="-12129822" y="-4763"/>
              <a:chExt cx="12482924" cy="6862763"/>
            </a:xfrm>
          </p:grpSpPr>
          <p:sp>
            <p:nvSpPr>
              <p:cNvPr id="118" name="Rectangle 117">
                <a:extLst>
                  <a:ext uri="{FF2B5EF4-FFF2-40B4-BE49-F238E27FC236}">
                    <a16:creationId xmlns:a16="http://schemas.microsoft.com/office/drawing/2014/main" id="{89DA47EA-31C4-053D-98D1-7903C2245F28}"/>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59DFC639-D37D-9EC9-0234-D5C97818FEF1}"/>
                  </a:ext>
                </a:extLst>
              </p:cNvPr>
              <p:cNvSpPr/>
              <p:nvPr/>
            </p:nvSpPr>
            <p:spPr>
              <a:xfrm>
                <a:off x="-104098" y="-4763"/>
                <a:ext cx="457200" cy="100625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7" name="TextBox 116">
              <a:extLst>
                <a:ext uri="{FF2B5EF4-FFF2-40B4-BE49-F238E27FC236}">
                  <a16:creationId xmlns:a16="http://schemas.microsoft.com/office/drawing/2014/main" id="{6FF41D46-E24A-9791-3E4C-AD8F8BB1D94C}"/>
                </a:ext>
              </a:extLst>
            </p:cNvPr>
            <p:cNvSpPr txBox="1"/>
            <p:nvPr/>
          </p:nvSpPr>
          <p:spPr>
            <a:xfrm rot="16200000">
              <a:off x="-347700" y="423026"/>
              <a:ext cx="1089660" cy="307777"/>
            </a:xfrm>
            <a:prstGeom prst="rect">
              <a:avLst/>
            </a:prstGeom>
            <a:noFill/>
          </p:spPr>
          <p:txBody>
            <a:bodyPr wrap="square" rtlCol="0">
              <a:spAutoFit/>
            </a:bodyPr>
            <a:lstStyle/>
            <a:p>
              <a:pPr algn="ctr"/>
              <a:r>
                <a:rPr lang="en-US" sz="1400" b="1" dirty="0">
                  <a:solidFill>
                    <a:srgbClr val="F0EEF0"/>
                  </a:solidFill>
                  <a:latin typeface="Tw Cen MT" panose="020B0602020104020603" pitchFamily="34" charset="0"/>
                </a:rPr>
                <a:t>Dashboard</a:t>
              </a:r>
            </a:p>
          </p:txBody>
        </p:sp>
      </p:grpSp>
      <p:sp>
        <p:nvSpPr>
          <p:cNvPr id="4" name="TextBox 3">
            <a:extLst>
              <a:ext uri="{FF2B5EF4-FFF2-40B4-BE49-F238E27FC236}">
                <a16:creationId xmlns:a16="http://schemas.microsoft.com/office/drawing/2014/main" id="{12642D2D-92C7-EA2B-54DF-5D1CCD1B65E3}"/>
              </a:ext>
            </a:extLst>
          </p:cNvPr>
          <p:cNvSpPr txBox="1"/>
          <p:nvPr/>
        </p:nvSpPr>
        <p:spPr>
          <a:xfrm>
            <a:off x="2028020" y="761089"/>
            <a:ext cx="6503843" cy="369332"/>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cs typeface="Roboto" panose="02000000000000000000" pitchFamily="2" charset="0"/>
              </a:rPr>
              <a:t>3. Which categories of products are the most popular?</a:t>
            </a:r>
          </a:p>
        </p:txBody>
      </p:sp>
      <p:sp>
        <p:nvSpPr>
          <p:cNvPr id="10" name="Rectangle: Rounded Corners 9">
            <a:extLst>
              <a:ext uri="{FF2B5EF4-FFF2-40B4-BE49-F238E27FC236}">
                <a16:creationId xmlns:a16="http://schemas.microsoft.com/office/drawing/2014/main" id="{757E62D7-876E-4B63-FCF7-96E66FB83A34}"/>
              </a:ext>
            </a:extLst>
          </p:cNvPr>
          <p:cNvSpPr/>
          <p:nvPr/>
        </p:nvSpPr>
        <p:spPr>
          <a:xfrm>
            <a:off x="5508105" y="3878213"/>
            <a:ext cx="4391617" cy="1913864"/>
          </a:xfrm>
          <a:prstGeom prst="roundRect">
            <a:avLst/>
          </a:prstGeom>
          <a:solidFill>
            <a:schemeClr val="bg1">
              <a:lumMod val="75000"/>
            </a:schemeClr>
          </a:solidFill>
          <a:ln>
            <a:noFill/>
          </a:ln>
          <a:effectLst>
            <a:outerShdw blurRad="381000" dist="292100" dir="1560000" sx="96000" sy="96000" algn="t"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2F05176C-8979-1583-BC9F-49B22E775F3D}"/>
              </a:ext>
            </a:extLst>
          </p:cNvPr>
          <p:cNvSpPr txBox="1"/>
          <p:nvPr/>
        </p:nvSpPr>
        <p:spPr>
          <a:xfrm>
            <a:off x="5747955" y="3935876"/>
            <a:ext cx="3986821" cy="1631216"/>
          </a:xfrm>
          <a:prstGeom prst="rect">
            <a:avLst/>
          </a:prstGeom>
          <a:noFill/>
        </p:spPr>
        <p:txBody>
          <a:bodyPr wrap="square" rtlCol="0">
            <a:spAutoFit/>
          </a:bodyPr>
          <a:lstStyle/>
          <a:p>
            <a:r>
              <a:rPr lang="en-US" sz="2000" b="1" dirty="0">
                <a:solidFill>
                  <a:schemeClr val="tx1">
                    <a:lumMod val="95000"/>
                    <a:lumOff val="5000"/>
                  </a:schemeClr>
                </a:solidFill>
                <a:latin typeface="Calibri" panose="020F0502020204030204" pitchFamily="34" charset="0"/>
                <a:ea typeface="Roboto" panose="02000000000000000000" pitchFamily="2" charset="0"/>
                <a:cs typeface="Calibri" panose="020F0502020204030204" pitchFamily="34" charset="0"/>
              </a:rPr>
              <a:t>Insight</a:t>
            </a:r>
            <a:r>
              <a:rPr lang="en-US" sz="2000" b="1" dirty="0">
                <a:solidFill>
                  <a:schemeClr val="tx1">
                    <a:lumMod val="95000"/>
                    <a:lumOff val="5000"/>
                  </a:schemeClr>
                </a:solidFill>
                <a:latin typeface="Calibri" panose="020F0502020204030204" pitchFamily="34" charset="0"/>
                <a:cs typeface="Calibri" panose="020F0502020204030204" pitchFamily="34" charset="0"/>
              </a:rPr>
              <a:t>:-</a:t>
            </a:r>
          </a:p>
          <a:p>
            <a:r>
              <a:rPr lang="en-US" sz="2000" dirty="0">
                <a:solidFill>
                  <a:schemeClr val="tx1">
                    <a:lumMod val="95000"/>
                    <a:lumOff val="5000"/>
                  </a:schemeClr>
                </a:solidFill>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Among all the categories, Cruiser Bicycles stand out as the most popular, capturing 29% of the market with over 2,000 sales. Within this category, the Electra brand leads significantly, selling 1,328 bicycles. This dominance highlights the strong consumer preference for Cruiser Bicycles, particularly those from the Electra brand.</a:t>
            </a:r>
            <a:endParaRPr lang="en-US" sz="10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13" name="Freeform: Shape 12">
            <a:extLst>
              <a:ext uri="{FF2B5EF4-FFF2-40B4-BE49-F238E27FC236}">
                <a16:creationId xmlns:a16="http://schemas.microsoft.com/office/drawing/2014/main" id="{CC08D971-A2C8-7FD1-708E-E4FC4F6ABC63}"/>
              </a:ext>
            </a:extLst>
          </p:cNvPr>
          <p:cNvSpPr/>
          <p:nvPr/>
        </p:nvSpPr>
        <p:spPr>
          <a:xfrm rot="10800000">
            <a:off x="6737123" y="3629840"/>
            <a:ext cx="770509" cy="377466"/>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extBox 1">
            <a:extLst>
              <a:ext uri="{FF2B5EF4-FFF2-40B4-BE49-F238E27FC236}">
                <a16:creationId xmlns:a16="http://schemas.microsoft.com/office/drawing/2014/main" id="{B24D60FB-A73F-D237-73E2-EE89EB82E16B}"/>
              </a:ext>
            </a:extLst>
          </p:cNvPr>
          <p:cNvSpPr txBox="1"/>
          <p:nvPr/>
        </p:nvSpPr>
        <p:spPr>
          <a:xfrm>
            <a:off x="2211802" y="34658"/>
            <a:ext cx="5366235"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600" b="1" dirty="0">
                <a:latin typeface="Franklin Gothic Medium" panose="020B0603020102020204" pitchFamily="34" charset="0"/>
                <a:ea typeface="Tahoma" panose="020B0604030504040204" pitchFamily="34" charset="0"/>
                <a:cs typeface="Tahoma" panose="020B0604030504040204" pitchFamily="34" charset="0"/>
              </a:rPr>
              <a:t>Business </a:t>
            </a:r>
            <a:r>
              <a:rPr lang="en-US" sz="3600" b="1" dirty="0">
                <a:solidFill>
                  <a:srgbClr val="4E95D9"/>
                </a:solidFill>
                <a:latin typeface="Franklin Gothic Medium" panose="020B0603020102020204" pitchFamily="34" charset="0"/>
                <a:ea typeface="Tahoma" panose="020B0604030504040204" pitchFamily="34" charset="0"/>
                <a:cs typeface="Tahoma" panose="020B0604030504040204" pitchFamily="34" charset="0"/>
              </a:rPr>
              <a:t>Questions</a:t>
            </a:r>
          </a:p>
        </p:txBody>
      </p:sp>
      <p:pic>
        <p:nvPicPr>
          <p:cNvPr id="16" name="Picture 15">
            <a:extLst>
              <a:ext uri="{FF2B5EF4-FFF2-40B4-BE49-F238E27FC236}">
                <a16:creationId xmlns:a16="http://schemas.microsoft.com/office/drawing/2014/main" id="{A410359A-CC6B-3955-F211-6EE650D64A1F}"/>
              </a:ext>
            </a:extLst>
          </p:cNvPr>
          <p:cNvPicPr>
            <a:picLocks noChangeAspect="1"/>
          </p:cNvPicPr>
          <p:nvPr/>
        </p:nvPicPr>
        <p:blipFill>
          <a:blip r:embed="rId3"/>
          <a:stretch>
            <a:fillRect/>
          </a:stretch>
        </p:blipFill>
        <p:spPr>
          <a:xfrm>
            <a:off x="2308640" y="1401825"/>
            <a:ext cx="3991532" cy="1332043"/>
          </a:xfrm>
          <a:prstGeom prst="rect">
            <a:avLst/>
          </a:prstGeom>
        </p:spPr>
      </p:pic>
      <p:pic>
        <p:nvPicPr>
          <p:cNvPr id="21" name="Picture 20">
            <a:extLst>
              <a:ext uri="{FF2B5EF4-FFF2-40B4-BE49-F238E27FC236}">
                <a16:creationId xmlns:a16="http://schemas.microsoft.com/office/drawing/2014/main" id="{2F0E3F5B-CE2D-784E-506E-F62368CAFF8C}"/>
              </a:ext>
            </a:extLst>
          </p:cNvPr>
          <p:cNvPicPr>
            <a:picLocks noChangeAspect="1"/>
          </p:cNvPicPr>
          <p:nvPr/>
        </p:nvPicPr>
        <p:blipFill>
          <a:blip r:embed="rId4"/>
          <a:stretch>
            <a:fillRect/>
          </a:stretch>
        </p:blipFill>
        <p:spPr>
          <a:xfrm>
            <a:off x="2293537" y="3323607"/>
            <a:ext cx="2434072" cy="1552000"/>
          </a:xfrm>
          <a:prstGeom prst="rect">
            <a:avLst/>
          </a:prstGeom>
        </p:spPr>
      </p:pic>
      <p:pic>
        <p:nvPicPr>
          <p:cNvPr id="25" name="Picture 24">
            <a:extLst>
              <a:ext uri="{FF2B5EF4-FFF2-40B4-BE49-F238E27FC236}">
                <a16:creationId xmlns:a16="http://schemas.microsoft.com/office/drawing/2014/main" id="{FDDF89AB-2B2D-9A00-9078-F8CE8FED0468}"/>
              </a:ext>
            </a:extLst>
          </p:cNvPr>
          <p:cNvPicPr>
            <a:picLocks noChangeAspect="1"/>
          </p:cNvPicPr>
          <p:nvPr/>
        </p:nvPicPr>
        <p:blipFill>
          <a:blip r:embed="rId5"/>
          <a:stretch>
            <a:fillRect/>
          </a:stretch>
        </p:blipFill>
        <p:spPr>
          <a:xfrm>
            <a:off x="6624604" y="1737728"/>
            <a:ext cx="4632089" cy="1919605"/>
          </a:xfrm>
          <a:prstGeom prst="rect">
            <a:avLst/>
          </a:prstGeom>
        </p:spPr>
      </p:pic>
    </p:spTree>
    <p:extLst>
      <p:ext uri="{BB962C8B-B14F-4D97-AF65-F5344CB8AC3E}">
        <p14:creationId xmlns:p14="http://schemas.microsoft.com/office/powerpoint/2010/main" val="1379594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2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4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6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8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12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2" grpId="0"/>
      <p:bldP spid="13"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1725A1F4-9A26-49DD-E1F6-E7507746A9FC}"/>
              </a:ext>
            </a:extLst>
          </p:cNvPr>
          <p:cNvGrpSpPr/>
          <p:nvPr/>
        </p:nvGrpSpPr>
        <p:grpSpPr>
          <a:xfrm>
            <a:off x="-278056" y="13054"/>
            <a:ext cx="12498469" cy="6858001"/>
            <a:chOff x="-9298639" y="0"/>
            <a:chExt cx="12498469" cy="6858001"/>
          </a:xfrm>
        </p:grpSpPr>
        <p:grpSp>
          <p:nvGrpSpPr>
            <p:cNvPr id="86" name="Group 85">
              <a:extLst>
                <a:ext uri="{FF2B5EF4-FFF2-40B4-BE49-F238E27FC236}">
                  <a16:creationId xmlns:a16="http://schemas.microsoft.com/office/drawing/2014/main" id="{F4A2F5F4-6709-D406-D80D-C6446CBCBACE}"/>
                </a:ext>
              </a:extLst>
            </p:cNvPr>
            <p:cNvGrpSpPr/>
            <p:nvPr/>
          </p:nvGrpSpPr>
          <p:grpSpPr>
            <a:xfrm>
              <a:off x="-9298639" y="0"/>
              <a:ext cx="12482920" cy="6858000"/>
              <a:chOff x="-9296849" y="0"/>
              <a:chExt cx="12482920" cy="6858000"/>
            </a:xfrm>
          </p:grpSpPr>
          <p:sp>
            <p:nvSpPr>
              <p:cNvPr id="88" name="Rectangle 87">
                <a:extLst>
                  <a:ext uri="{FF2B5EF4-FFF2-40B4-BE49-F238E27FC236}">
                    <a16:creationId xmlns:a16="http://schemas.microsoft.com/office/drawing/2014/main" id="{864F6E2B-065D-9713-A9A9-17EF0B51C6F4}"/>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CBC7B4E7-D885-2634-9E32-5BBC88335CFF}"/>
                  </a:ext>
                </a:extLst>
              </p:cNvPr>
              <p:cNvSpPr/>
              <p:nvPr/>
            </p:nvSpPr>
            <p:spPr>
              <a:xfrm>
                <a:off x="2728871" y="5879592"/>
                <a:ext cx="457200" cy="978408"/>
              </a:xfrm>
              <a:prstGeom prst="rect">
                <a:avLst/>
              </a:prstGeom>
              <a:solidFill>
                <a:srgbClr val="26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7" name="TextBox 86">
              <a:extLst>
                <a:ext uri="{FF2B5EF4-FFF2-40B4-BE49-F238E27FC236}">
                  <a16:creationId xmlns:a16="http://schemas.microsoft.com/office/drawing/2014/main" id="{6BD822BB-DC46-BF31-63D6-363837182C2F}"/>
                </a:ext>
              </a:extLst>
            </p:cNvPr>
            <p:cNvSpPr txBox="1"/>
            <p:nvPr/>
          </p:nvSpPr>
          <p:spPr>
            <a:xfrm rot="16200000">
              <a:off x="2424168" y="6082338"/>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Que.1</a:t>
              </a:r>
            </a:p>
          </p:txBody>
        </p:sp>
      </p:grpSp>
      <p:grpSp>
        <p:nvGrpSpPr>
          <p:cNvPr id="90" name="Group 89">
            <a:extLst>
              <a:ext uri="{FF2B5EF4-FFF2-40B4-BE49-F238E27FC236}">
                <a16:creationId xmlns:a16="http://schemas.microsoft.com/office/drawing/2014/main" id="{5FE3FBA9-D5F5-3BD4-0D29-6F57AD5925CB}"/>
              </a:ext>
            </a:extLst>
          </p:cNvPr>
          <p:cNvGrpSpPr/>
          <p:nvPr/>
        </p:nvGrpSpPr>
        <p:grpSpPr>
          <a:xfrm>
            <a:off x="-603214" y="-10141"/>
            <a:ext cx="12505220" cy="6858000"/>
            <a:chOff x="-9751872" y="0"/>
            <a:chExt cx="12505220" cy="6858000"/>
          </a:xfrm>
        </p:grpSpPr>
        <p:grpSp>
          <p:nvGrpSpPr>
            <p:cNvPr id="91" name="Group 90">
              <a:extLst>
                <a:ext uri="{FF2B5EF4-FFF2-40B4-BE49-F238E27FC236}">
                  <a16:creationId xmlns:a16="http://schemas.microsoft.com/office/drawing/2014/main" id="{CD2B5344-DFE2-E175-06CB-F9689AC54500}"/>
                </a:ext>
              </a:extLst>
            </p:cNvPr>
            <p:cNvGrpSpPr/>
            <p:nvPr/>
          </p:nvGrpSpPr>
          <p:grpSpPr>
            <a:xfrm>
              <a:off x="-9751872" y="0"/>
              <a:ext cx="12482921" cy="6858000"/>
              <a:chOff x="-9766749" y="0"/>
              <a:chExt cx="12482921" cy="6858000"/>
            </a:xfrm>
          </p:grpSpPr>
          <p:sp>
            <p:nvSpPr>
              <p:cNvPr id="93" name="Rectangle 92">
                <a:extLst>
                  <a:ext uri="{FF2B5EF4-FFF2-40B4-BE49-F238E27FC236}">
                    <a16:creationId xmlns:a16="http://schemas.microsoft.com/office/drawing/2014/main" id="{B1DA38AA-1979-1976-7B69-907A1E5BB49F}"/>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1BC1DE12-0909-4CC5-D3BA-35C460054DBE}"/>
                  </a:ext>
                </a:extLst>
              </p:cNvPr>
              <p:cNvSpPr/>
              <p:nvPr/>
            </p:nvSpPr>
            <p:spPr>
              <a:xfrm>
                <a:off x="2258972" y="4908828"/>
                <a:ext cx="457200" cy="978408"/>
              </a:xfrm>
              <a:prstGeom prst="rect">
                <a:avLst/>
              </a:prstGeom>
              <a:solidFill>
                <a:srgbClr val="5D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2" name="TextBox 91">
              <a:extLst>
                <a:ext uri="{FF2B5EF4-FFF2-40B4-BE49-F238E27FC236}">
                  <a16:creationId xmlns:a16="http://schemas.microsoft.com/office/drawing/2014/main" id="{BB7D8C07-FE83-AB83-840A-EF3EB780FBFB}"/>
                </a:ext>
              </a:extLst>
            </p:cNvPr>
            <p:cNvSpPr txBox="1"/>
            <p:nvPr/>
          </p:nvSpPr>
          <p:spPr>
            <a:xfrm rot="16200000">
              <a:off x="1977686" y="522282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Que.2</a:t>
              </a:r>
            </a:p>
          </p:txBody>
        </p:sp>
      </p:grpSp>
      <p:sp>
        <p:nvSpPr>
          <p:cNvPr id="19" name="Flowchart: Manual Operation 18">
            <a:extLst>
              <a:ext uri="{FF2B5EF4-FFF2-40B4-BE49-F238E27FC236}">
                <a16:creationId xmlns:a16="http://schemas.microsoft.com/office/drawing/2014/main" id="{83F5BA1A-D20C-1C0C-0999-1E54B277EED2}"/>
              </a:ext>
            </a:extLst>
          </p:cNvPr>
          <p:cNvSpPr/>
          <p:nvPr/>
        </p:nvSpPr>
        <p:spPr>
          <a:xfrm>
            <a:off x="3412881" y="-2453323"/>
            <a:ext cx="5366236" cy="1045029"/>
          </a:xfrm>
          <a:prstGeom prst="flowChartManualOperation">
            <a:avLst/>
          </a:prstGeom>
          <a:solidFill>
            <a:srgbClr val="2621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Tahoma" panose="020B0604030504040204" pitchFamily="34" charset="0"/>
                <a:ea typeface="Tahoma" panose="020B0604030504040204" pitchFamily="34" charset="0"/>
                <a:cs typeface="Tahoma" panose="020B0604030504040204" pitchFamily="34" charset="0"/>
              </a:rPr>
              <a:t>Introduction</a:t>
            </a:r>
            <a:endParaRPr lang="en-US" sz="3200" dirty="0"/>
          </a:p>
        </p:txBody>
      </p:sp>
      <p:sp>
        <p:nvSpPr>
          <p:cNvPr id="3" name="Rectangle: Diagonal Corners Snipped 2">
            <a:extLst>
              <a:ext uri="{FF2B5EF4-FFF2-40B4-BE49-F238E27FC236}">
                <a16:creationId xmlns:a16="http://schemas.microsoft.com/office/drawing/2014/main" id="{046FBF53-3B42-6356-9952-D8C49CD26AFC}"/>
              </a:ext>
            </a:extLst>
          </p:cNvPr>
          <p:cNvSpPr/>
          <p:nvPr/>
        </p:nvSpPr>
        <p:spPr>
          <a:xfrm rot="19831121">
            <a:off x="10058128" y="7219930"/>
            <a:ext cx="4267744" cy="2333619"/>
          </a:xfrm>
          <a:prstGeom prst="snip2DiagRect">
            <a:avLst/>
          </a:prstGeom>
          <a:solidFill>
            <a:srgbClr val="747C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Diagonal Corners Snipped 5">
            <a:extLst>
              <a:ext uri="{FF2B5EF4-FFF2-40B4-BE49-F238E27FC236}">
                <a16:creationId xmlns:a16="http://schemas.microsoft.com/office/drawing/2014/main" id="{4C85D966-B9E7-0392-8CA9-D8FE7F7911C6}"/>
              </a:ext>
            </a:extLst>
          </p:cNvPr>
          <p:cNvSpPr/>
          <p:nvPr/>
        </p:nvSpPr>
        <p:spPr>
          <a:xfrm rot="8288386">
            <a:off x="-2787694" y="-1904505"/>
            <a:ext cx="3648648" cy="2046832"/>
          </a:xfrm>
          <a:prstGeom prst="snip2DiagRect">
            <a:avLst/>
          </a:prstGeom>
          <a:solidFill>
            <a:srgbClr val="989F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2344A9C2-642E-D94E-23E0-2E2ED3E536E2}"/>
              </a:ext>
            </a:extLst>
          </p:cNvPr>
          <p:cNvGrpSpPr/>
          <p:nvPr/>
        </p:nvGrpSpPr>
        <p:grpSpPr>
          <a:xfrm>
            <a:off x="-10174280" y="-22841"/>
            <a:ext cx="12536270" cy="6858000"/>
            <a:chOff x="14861370" y="56844"/>
            <a:chExt cx="12536270" cy="6858000"/>
          </a:xfrm>
        </p:grpSpPr>
        <p:grpSp>
          <p:nvGrpSpPr>
            <p:cNvPr id="60" name="Group 59">
              <a:extLst>
                <a:ext uri="{FF2B5EF4-FFF2-40B4-BE49-F238E27FC236}">
                  <a16:creationId xmlns:a16="http://schemas.microsoft.com/office/drawing/2014/main" id="{AD5D816F-6360-6431-80A8-A888335F5A71}"/>
                </a:ext>
              </a:extLst>
            </p:cNvPr>
            <p:cNvGrpSpPr/>
            <p:nvPr/>
          </p:nvGrpSpPr>
          <p:grpSpPr>
            <a:xfrm>
              <a:off x="14861370" y="56844"/>
              <a:ext cx="12482922" cy="6858000"/>
              <a:chOff x="-10231068" y="0"/>
              <a:chExt cx="12482922" cy="6858000"/>
            </a:xfrm>
          </p:grpSpPr>
          <p:sp>
            <p:nvSpPr>
              <p:cNvPr id="61" name="Rectangle 60">
                <a:extLst>
                  <a:ext uri="{FF2B5EF4-FFF2-40B4-BE49-F238E27FC236}">
                    <a16:creationId xmlns:a16="http://schemas.microsoft.com/office/drawing/2014/main" id="{E49D826E-2858-6153-909B-42E6E0D667A7}"/>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EA5B0008-6D2B-3248-8F57-D42FEBE93CA2}"/>
                  </a:ext>
                </a:extLst>
              </p:cNvPr>
              <p:cNvSpPr/>
              <p:nvPr/>
            </p:nvSpPr>
            <p:spPr>
              <a:xfrm>
                <a:off x="1794654" y="3938363"/>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 name="TextBox 82">
              <a:extLst>
                <a:ext uri="{FF2B5EF4-FFF2-40B4-BE49-F238E27FC236}">
                  <a16:creationId xmlns:a16="http://schemas.microsoft.com/office/drawing/2014/main" id="{75D54213-7E68-63B9-9801-8BDB82D1AD06}"/>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63" name="Group 62">
            <a:extLst>
              <a:ext uri="{FF2B5EF4-FFF2-40B4-BE49-F238E27FC236}">
                <a16:creationId xmlns:a16="http://schemas.microsoft.com/office/drawing/2014/main" id="{EE7D3FAE-6B73-2C4F-0E58-A89D3785FE20}"/>
              </a:ext>
            </a:extLst>
          </p:cNvPr>
          <p:cNvGrpSpPr/>
          <p:nvPr/>
        </p:nvGrpSpPr>
        <p:grpSpPr>
          <a:xfrm>
            <a:off x="-10607615" y="-15686"/>
            <a:ext cx="12482923" cy="6858000"/>
            <a:chOff x="-10665214" y="0"/>
            <a:chExt cx="12482923" cy="6858000"/>
          </a:xfrm>
        </p:grpSpPr>
        <p:grpSp>
          <p:nvGrpSpPr>
            <p:cNvPr id="64" name="Group 63">
              <a:extLst>
                <a:ext uri="{FF2B5EF4-FFF2-40B4-BE49-F238E27FC236}">
                  <a16:creationId xmlns:a16="http://schemas.microsoft.com/office/drawing/2014/main" id="{286129C9-AA32-F270-BDF7-84C86F121C4E}"/>
                </a:ext>
              </a:extLst>
            </p:cNvPr>
            <p:cNvGrpSpPr/>
            <p:nvPr/>
          </p:nvGrpSpPr>
          <p:grpSpPr>
            <a:xfrm>
              <a:off x="-10665214" y="0"/>
              <a:ext cx="12482923" cy="6858000"/>
              <a:chOff x="-10684854" y="0"/>
              <a:chExt cx="12482923" cy="6858000"/>
            </a:xfrm>
          </p:grpSpPr>
          <p:sp>
            <p:nvSpPr>
              <p:cNvPr id="66" name="Rectangle 65">
                <a:extLst>
                  <a:ext uri="{FF2B5EF4-FFF2-40B4-BE49-F238E27FC236}">
                    <a16:creationId xmlns:a16="http://schemas.microsoft.com/office/drawing/2014/main" id="{A9A55C98-DDD0-E575-1A73-7390BF9F0EC8}"/>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8F1E9865-BA76-D0D2-45C2-15263AED061B}"/>
                  </a:ext>
                </a:extLst>
              </p:cNvPr>
              <p:cNvSpPr/>
              <p:nvPr/>
            </p:nvSpPr>
            <p:spPr>
              <a:xfrm>
                <a:off x="1340869" y="2959674"/>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TextBox 64">
              <a:extLst>
                <a:ext uri="{FF2B5EF4-FFF2-40B4-BE49-F238E27FC236}">
                  <a16:creationId xmlns:a16="http://schemas.microsoft.com/office/drawing/2014/main" id="{2A2FDDB0-DD96-6A8E-36F9-10B98A7CF97F}"/>
                </a:ext>
              </a:extLst>
            </p:cNvPr>
            <p:cNvSpPr txBox="1"/>
            <p:nvPr/>
          </p:nvSpPr>
          <p:spPr>
            <a:xfrm rot="16200000">
              <a:off x="1030962" y="32709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Que.4</a:t>
              </a:r>
            </a:p>
          </p:txBody>
        </p:sp>
      </p:grpSp>
      <p:grpSp>
        <p:nvGrpSpPr>
          <p:cNvPr id="68" name="Group 67">
            <a:extLst>
              <a:ext uri="{FF2B5EF4-FFF2-40B4-BE49-F238E27FC236}">
                <a16:creationId xmlns:a16="http://schemas.microsoft.com/office/drawing/2014/main" id="{59DDB3B0-F68E-7351-C19A-F873860D2144}"/>
              </a:ext>
            </a:extLst>
          </p:cNvPr>
          <p:cNvGrpSpPr/>
          <p:nvPr/>
        </p:nvGrpSpPr>
        <p:grpSpPr>
          <a:xfrm>
            <a:off x="-11060875" y="-15686"/>
            <a:ext cx="12482923" cy="6858000"/>
            <a:chOff x="-11118474" y="0"/>
            <a:chExt cx="12482923" cy="6858000"/>
          </a:xfrm>
        </p:grpSpPr>
        <p:grpSp>
          <p:nvGrpSpPr>
            <p:cNvPr id="69" name="Group 68">
              <a:extLst>
                <a:ext uri="{FF2B5EF4-FFF2-40B4-BE49-F238E27FC236}">
                  <a16:creationId xmlns:a16="http://schemas.microsoft.com/office/drawing/2014/main" id="{DD916732-15D0-A4C7-D238-438C382EDE77}"/>
                </a:ext>
              </a:extLst>
            </p:cNvPr>
            <p:cNvGrpSpPr/>
            <p:nvPr/>
          </p:nvGrpSpPr>
          <p:grpSpPr>
            <a:xfrm>
              <a:off x="-11118474" y="0"/>
              <a:ext cx="12482923" cy="6858000"/>
              <a:chOff x="-11138114" y="0"/>
              <a:chExt cx="12482923" cy="6858000"/>
            </a:xfrm>
          </p:grpSpPr>
          <p:sp>
            <p:nvSpPr>
              <p:cNvPr id="71" name="Rectangle 70">
                <a:extLst>
                  <a:ext uri="{FF2B5EF4-FFF2-40B4-BE49-F238E27FC236}">
                    <a16:creationId xmlns:a16="http://schemas.microsoft.com/office/drawing/2014/main" id="{13C23658-F75F-78FE-5E19-CBF3FC5FC0D5}"/>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262880A9-C174-B08A-26B4-6D7BFDBDF88E}"/>
                  </a:ext>
                </a:extLst>
              </p:cNvPr>
              <p:cNvSpPr/>
              <p:nvPr/>
            </p:nvSpPr>
            <p:spPr>
              <a:xfrm>
                <a:off x="887609" y="1978585"/>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69">
              <a:extLst>
                <a:ext uri="{FF2B5EF4-FFF2-40B4-BE49-F238E27FC236}">
                  <a16:creationId xmlns:a16="http://schemas.microsoft.com/office/drawing/2014/main" id="{79EDEDE6-5D05-FB32-9AFB-AB894E0DCA2A}"/>
                </a:ext>
              </a:extLst>
            </p:cNvPr>
            <p:cNvSpPr txBox="1"/>
            <p:nvPr/>
          </p:nvSpPr>
          <p:spPr>
            <a:xfrm rot="16200000">
              <a:off x="566643" y="229658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Que.5</a:t>
              </a:r>
            </a:p>
          </p:txBody>
        </p:sp>
      </p:grpSp>
      <p:grpSp>
        <p:nvGrpSpPr>
          <p:cNvPr id="73" name="Group 72">
            <a:extLst>
              <a:ext uri="{FF2B5EF4-FFF2-40B4-BE49-F238E27FC236}">
                <a16:creationId xmlns:a16="http://schemas.microsoft.com/office/drawing/2014/main" id="{550C79EE-C64E-E7C6-70DD-0E98ADD61E5F}"/>
              </a:ext>
            </a:extLst>
          </p:cNvPr>
          <p:cNvGrpSpPr/>
          <p:nvPr/>
        </p:nvGrpSpPr>
        <p:grpSpPr>
          <a:xfrm>
            <a:off x="-11537312" y="-22841"/>
            <a:ext cx="12482924" cy="6858000"/>
            <a:chOff x="-11580657" y="0"/>
            <a:chExt cx="12482924" cy="6858000"/>
          </a:xfrm>
        </p:grpSpPr>
        <p:grpSp>
          <p:nvGrpSpPr>
            <p:cNvPr id="74" name="Group 73">
              <a:extLst>
                <a:ext uri="{FF2B5EF4-FFF2-40B4-BE49-F238E27FC236}">
                  <a16:creationId xmlns:a16="http://schemas.microsoft.com/office/drawing/2014/main" id="{4EC6C482-A764-AC5C-76D4-B78904AD6CAA}"/>
                </a:ext>
              </a:extLst>
            </p:cNvPr>
            <p:cNvGrpSpPr/>
            <p:nvPr/>
          </p:nvGrpSpPr>
          <p:grpSpPr>
            <a:xfrm>
              <a:off x="-11580657" y="0"/>
              <a:ext cx="12482924" cy="6858000"/>
              <a:chOff x="-11600297" y="0"/>
              <a:chExt cx="12482924" cy="6858000"/>
            </a:xfrm>
          </p:grpSpPr>
          <p:sp>
            <p:nvSpPr>
              <p:cNvPr id="76" name="Rectangle 75">
                <a:extLst>
                  <a:ext uri="{FF2B5EF4-FFF2-40B4-BE49-F238E27FC236}">
                    <a16:creationId xmlns:a16="http://schemas.microsoft.com/office/drawing/2014/main" id="{492896A5-94CB-2F2E-18EF-AB5B8C1BC84A}"/>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C8DDE8F0-B58D-7814-D359-1DF5A50E4276}"/>
                  </a:ext>
                </a:extLst>
              </p:cNvPr>
              <p:cNvSpPr/>
              <p:nvPr/>
            </p:nvSpPr>
            <p:spPr>
              <a:xfrm>
                <a:off x="425427" y="999416"/>
                <a:ext cx="457200" cy="978408"/>
              </a:xfrm>
              <a:prstGeom prst="rect">
                <a:avLst/>
              </a:prstGeom>
              <a:solidFill>
                <a:srgbClr val="B0B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Box 74">
              <a:extLst>
                <a:ext uri="{FF2B5EF4-FFF2-40B4-BE49-F238E27FC236}">
                  <a16:creationId xmlns:a16="http://schemas.microsoft.com/office/drawing/2014/main" id="{1F476823-7D99-A05B-CCA1-F3F67D28F087}"/>
                </a:ext>
              </a:extLst>
            </p:cNvPr>
            <p:cNvSpPr txBox="1"/>
            <p:nvPr/>
          </p:nvSpPr>
          <p:spPr>
            <a:xfrm rot="16200000">
              <a:off x="104589" y="13154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Que.6</a:t>
              </a:r>
            </a:p>
          </p:txBody>
        </p:sp>
      </p:grpSp>
      <p:grpSp>
        <p:nvGrpSpPr>
          <p:cNvPr id="78" name="Group 77">
            <a:extLst>
              <a:ext uri="{FF2B5EF4-FFF2-40B4-BE49-F238E27FC236}">
                <a16:creationId xmlns:a16="http://schemas.microsoft.com/office/drawing/2014/main" id="{95566CDC-B17D-F293-1D97-933671884437}"/>
              </a:ext>
            </a:extLst>
          </p:cNvPr>
          <p:cNvGrpSpPr/>
          <p:nvPr/>
        </p:nvGrpSpPr>
        <p:grpSpPr>
          <a:xfrm>
            <a:off x="-12016813" y="-50800"/>
            <a:ext cx="12482924" cy="6862763"/>
            <a:chOff x="-12033982" y="-4763"/>
            <a:chExt cx="12482924" cy="6862763"/>
          </a:xfrm>
        </p:grpSpPr>
        <p:grpSp>
          <p:nvGrpSpPr>
            <p:cNvPr id="79" name="Group 78">
              <a:extLst>
                <a:ext uri="{FF2B5EF4-FFF2-40B4-BE49-F238E27FC236}">
                  <a16:creationId xmlns:a16="http://schemas.microsoft.com/office/drawing/2014/main" id="{F2F574CC-2B85-637B-F16E-598F4EC065F7}"/>
                </a:ext>
              </a:extLst>
            </p:cNvPr>
            <p:cNvGrpSpPr/>
            <p:nvPr/>
          </p:nvGrpSpPr>
          <p:grpSpPr>
            <a:xfrm>
              <a:off x="-12033982" y="-4763"/>
              <a:ext cx="12482924" cy="6862763"/>
              <a:chOff x="-12129822" y="-4763"/>
              <a:chExt cx="12482924" cy="6862763"/>
            </a:xfrm>
          </p:grpSpPr>
          <p:sp>
            <p:nvSpPr>
              <p:cNvPr id="81" name="Rectangle 80">
                <a:extLst>
                  <a:ext uri="{FF2B5EF4-FFF2-40B4-BE49-F238E27FC236}">
                    <a16:creationId xmlns:a16="http://schemas.microsoft.com/office/drawing/2014/main" id="{07F5C2D6-59D2-29BD-BC25-F046D33917F7}"/>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33112F06-5845-FB65-4D47-33B467535372}"/>
                  </a:ext>
                </a:extLst>
              </p:cNvPr>
              <p:cNvSpPr/>
              <p:nvPr/>
            </p:nvSpPr>
            <p:spPr>
              <a:xfrm>
                <a:off x="-104098" y="-4763"/>
                <a:ext cx="457200" cy="100625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0" name="TextBox 79">
              <a:extLst>
                <a:ext uri="{FF2B5EF4-FFF2-40B4-BE49-F238E27FC236}">
                  <a16:creationId xmlns:a16="http://schemas.microsoft.com/office/drawing/2014/main" id="{ECBFDB6D-B317-ABE1-06F8-313A6023CCCF}"/>
                </a:ext>
              </a:extLst>
            </p:cNvPr>
            <p:cNvSpPr txBox="1"/>
            <p:nvPr/>
          </p:nvSpPr>
          <p:spPr>
            <a:xfrm rot="16200000">
              <a:off x="-347700" y="346083"/>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Que.7</a:t>
              </a:r>
            </a:p>
          </p:txBody>
        </p:sp>
      </p:grpSp>
      <p:grpSp>
        <p:nvGrpSpPr>
          <p:cNvPr id="95" name="Group 94">
            <a:extLst>
              <a:ext uri="{FF2B5EF4-FFF2-40B4-BE49-F238E27FC236}">
                <a16:creationId xmlns:a16="http://schemas.microsoft.com/office/drawing/2014/main" id="{3D3A688F-EC0A-B3EF-0331-5BA2BF570810}"/>
              </a:ext>
            </a:extLst>
          </p:cNvPr>
          <p:cNvGrpSpPr/>
          <p:nvPr/>
        </p:nvGrpSpPr>
        <p:grpSpPr>
          <a:xfrm>
            <a:off x="-951185" y="-10141"/>
            <a:ext cx="12536270" cy="6858000"/>
            <a:chOff x="14861370" y="56844"/>
            <a:chExt cx="12536270" cy="6858000"/>
          </a:xfrm>
        </p:grpSpPr>
        <p:grpSp>
          <p:nvGrpSpPr>
            <p:cNvPr id="96" name="Group 95">
              <a:extLst>
                <a:ext uri="{FF2B5EF4-FFF2-40B4-BE49-F238E27FC236}">
                  <a16:creationId xmlns:a16="http://schemas.microsoft.com/office/drawing/2014/main" id="{BA850968-1CDE-56FD-3E02-742C6E223E7A}"/>
                </a:ext>
              </a:extLst>
            </p:cNvPr>
            <p:cNvGrpSpPr/>
            <p:nvPr/>
          </p:nvGrpSpPr>
          <p:grpSpPr>
            <a:xfrm>
              <a:off x="14861370" y="56844"/>
              <a:ext cx="12482922" cy="6858000"/>
              <a:chOff x="-10231068" y="0"/>
              <a:chExt cx="12482922" cy="6858000"/>
            </a:xfrm>
          </p:grpSpPr>
          <p:sp>
            <p:nvSpPr>
              <p:cNvPr id="98" name="Rectangle 97">
                <a:extLst>
                  <a:ext uri="{FF2B5EF4-FFF2-40B4-BE49-F238E27FC236}">
                    <a16:creationId xmlns:a16="http://schemas.microsoft.com/office/drawing/2014/main" id="{776C3755-F3BD-2C15-38D1-88B67E0FAC80}"/>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D25442F6-09D6-4CF2-FE65-7F88B461E7B7}"/>
                  </a:ext>
                </a:extLst>
              </p:cNvPr>
              <p:cNvSpPr/>
              <p:nvPr/>
            </p:nvSpPr>
            <p:spPr>
              <a:xfrm>
                <a:off x="1794654" y="3938363"/>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7" name="TextBox 96">
              <a:extLst>
                <a:ext uri="{FF2B5EF4-FFF2-40B4-BE49-F238E27FC236}">
                  <a16:creationId xmlns:a16="http://schemas.microsoft.com/office/drawing/2014/main" id="{1FC7D992-0006-E9D0-E0CE-39FFCBD7CF25}"/>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100" name="Group 99">
            <a:extLst>
              <a:ext uri="{FF2B5EF4-FFF2-40B4-BE49-F238E27FC236}">
                <a16:creationId xmlns:a16="http://schemas.microsoft.com/office/drawing/2014/main" id="{19BE263A-DD79-4F6B-02CF-5AD0589D6073}"/>
              </a:ext>
            </a:extLst>
          </p:cNvPr>
          <p:cNvGrpSpPr/>
          <p:nvPr/>
        </p:nvGrpSpPr>
        <p:grpSpPr>
          <a:xfrm>
            <a:off x="-1267675" y="-15686"/>
            <a:ext cx="12482923" cy="6858000"/>
            <a:chOff x="-10665214" y="0"/>
            <a:chExt cx="12482923" cy="6858000"/>
          </a:xfrm>
        </p:grpSpPr>
        <p:grpSp>
          <p:nvGrpSpPr>
            <p:cNvPr id="101" name="Group 100">
              <a:extLst>
                <a:ext uri="{FF2B5EF4-FFF2-40B4-BE49-F238E27FC236}">
                  <a16:creationId xmlns:a16="http://schemas.microsoft.com/office/drawing/2014/main" id="{93EDFC3B-D5F1-47BE-B8E0-F401649D788A}"/>
                </a:ext>
              </a:extLst>
            </p:cNvPr>
            <p:cNvGrpSpPr/>
            <p:nvPr/>
          </p:nvGrpSpPr>
          <p:grpSpPr>
            <a:xfrm>
              <a:off x="-10665214" y="0"/>
              <a:ext cx="12482923" cy="6858000"/>
              <a:chOff x="-10684854" y="0"/>
              <a:chExt cx="12482923" cy="6858000"/>
            </a:xfrm>
          </p:grpSpPr>
          <p:sp>
            <p:nvSpPr>
              <p:cNvPr id="103" name="Rectangle 102">
                <a:extLst>
                  <a:ext uri="{FF2B5EF4-FFF2-40B4-BE49-F238E27FC236}">
                    <a16:creationId xmlns:a16="http://schemas.microsoft.com/office/drawing/2014/main" id="{DF3B27BD-F706-5EC4-A90F-3C7DDBCE0C1A}"/>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E6C05B08-E6AE-8FF1-C3E2-3DF13BC97D0D}"/>
                  </a:ext>
                </a:extLst>
              </p:cNvPr>
              <p:cNvSpPr/>
              <p:nvPr/>
            </p:nvSpPr>
            <p:spPr>
              <a:xfrm>
                <a:off x="1340869" y="2959674"/>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2" name="TextBox 101">
              <a:extLst>
                <a:ext uri="{FF2B5EF4-FFF2-40B4-BE49-F238E27FC236}">
                  <a16:creationId xmlns:a16="http://schemas.microsoft.com/office/drawing/2014/main" id="{321527A4-3B5B-FE21-83DC-8D54C2D5007E}"/>
                </a:ext>
              </a:extLst>
            </p:cNvPr>
            <p:cNvSpPr txBox="1"/>
            <p:nvPr/>
          </p:nvSpPr>
          <p:spPr>
            <a:xfrm rot="16200000">
              <a:off x="1030962" y="32709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Que.4</a:t>
              </a:r>
            </a:p>
          </p:txBody>
        </p:sp>
      </p:grpSp>
      <p:grpSp>
        <p:nvGrpSpPr>
          <p:cNvPr id="105" name="Group 104">
            <a:extLst>
              <a:ext uri="{FF2B5EF4-FFF2-40B4-BE49-F238E27FC236}">
                <a16:creationId xmlns:a16="http://schemas.microsoft.com/office/drawing/2014/main" id="{A799A612-FF20-EA9A-DD50-A4177FFB1D1B}"/>
              </a:ext>
            </a:extLst>
          </p:cNvPr>
          <p:cNvGrpSpPr/>
          <p:nvPr/>
        </p:nvGrpSpPr>
        <p:grpSpPr>
          <a:xfrm>
            <a:off x="-11098391" y="-15686"/>
            <a:ext cx="12482923" cy="6858000"/>
            <a:chOff x="-11118474" y="0"/>
            <a:chExt cx="12482923" cy="6858000"/>
          </a:xfrm>
        </p:grpSpPr>
        <p:grpSp>
          <p:nvGrpSpPr>
            <p:cNvPr id="106" name="Group 105">
              <a:extLst>
                <a:ext uri="{FF2B5EF4-FFF2-40B4-BE49-F238E27FC236}">
                  <a16:creationId xmlns:a16="http://schemas.microsoft.com/office/drawing/2014/main" id="{1092C581-E41D-1746-41F2-E2BC811FEB26}"/>
                </a:ext>
              </a:extLst>
            </p:cNvPr>
            <p:cNvGrpSpPr/>
            <p:nvPr/>
          </p:nvGrpSpPr>
          <p:grpSpPr>
            <a:xfrm>
              <a:off x="-11118474" y="0"/>
              <a:ext cx="12482923" cy="6858000"/>
              <a:chOff x="-11138114" y="0"/>
              <a:chExt cx="12482923" cy="6858000"/>
            </a:xfrm>
          </p:grpSpPr>
          <p:sp>
            <p:nvSpPr>
              <p:cNvPr id="108" name="Rectangle 107">
                <a:extLst>
                  <a:ext uri="{FF2B5EF4-FFF2-40B4-BE49-F238E27FC236}">
                    <a16:creationId xmlns:a16="http://schemas.microsoft.com/office/drawing/2014/main" id="{637C9095-11B6-B93D-B6C8-E485A833E6D1}"/>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34B022E4-02B8-CE75-DF7B-40C137A9BE33}"/>
                  </a:ext>
                </a:extLst>
              </p:cNvPr>
              <p:cNvSpPr/>
              <p:nvPr/>
            </p:nvSpPr>
            <p:spPr>
              <a:xfrm>
                <a:off x="887609" y="1978585"/>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 name="TextBox 106">
              <a:extLst>
                <a:ext uri="{FF2B5EF4-FFF2-40B4-BE49-F238E27FC236}">
                  <a16:creationId xmlns:a16="http://schemas.microsoft.com/office/drawing/2014/main" id="{0D05F12B-73E3-A462-91D1-983E0A9984AB}"/>
                </a:ext>
              </a:extLst>
            </p:cNvPr>
            <p:cNvSpPr txBox="1"/>
            <p:nvPr/>
          </p:nvSpPr>
          <p:spPr>
            <a:xfrm rot="16200000">
              <a:off x="566643" y="229658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Que.5</a:t>
              </a:r>
            </a:p>
          </p:txBody>
        </p:sp>
      </p:grpSp>
      <p:grpSp>
        <p:nvGrpSpPr>
          <p:cNvPr id="110" name="Group 109">
            <a:extLst>
              <a:ext uri="{FF2B5EF4-FFF2-40B4-BE49-F238E27FC236}">
                <a16:creationId xmlns:a16="http://schemas.microsoft.com/office/drawing/2014/main" id="{2B6E0BA0-5804-949E-6C6D-97D559DBFA87}"/>
              </a:ext>
            </a:extLst>
          </p:cNvPr>
          <p:cNvGrpSpPr/>
          <p:nvPr/>
        </p:nvGrpSpPr>
        <p:grpSpPr>
          <a:xfrm>
            <a:off x="-11565303" y="-10141"/>
            <a:ext cx="12482924" cy="6858000"/>
            <a:chOff x="-11580657" y="0"/>
            <a:chExt cx="12482924" cy="6858000"/>
          </a:xfrm>
        </p:grpSpPr>
        <p:grpSp>
          <p:nvGrpSpPr>
            <p:cNvPr id="111" name="Group 110">
              <a:extLst>
                <a:ext uri="{FF2B5EF4-FFF2-40B4-BE49-F238E27FC236}">
                  <a16:creationId xmlns:a16="http://schemas.microsoft.com/office/drawing/2014/main" id="{FB15BB7C-9FCA-5CB3-0CA4-58EC56218CFD}"/>
                </a:ext>
              </a:extLst>
            </p:cNvPr>
            <p:cNvGrpSpPr/>
            <p:nvPr/>
          </p:nvGrpSpPr>
          <p:grpSpPr>
            <a:xfrm>
              <a:off x="-11580657" y="0"/>
              <a:ext cx="12482924" cy="6858000"/>
              <a:chOff x="-11600297" y="0"/>
              <a:chExt cx="12482924" cy="6858000"/>
            </a:xfrm>
          </p:grpSpPr>
          <p:sp>
            <p:nvSpPr>
              <p:cNvPr id="113" name="Rectangle 112">
                <a:extLst>
                  <a:ext uri="{FF2B5EF4-FFF2-40B4-BE49-F238E27FC236}">
                    <a16:creationId xmlns:a16="http://schemas.microsoft.com/office/drawing/2014/main" id="{17592E74-5CAE-06AB-E1CE-22671C8EA5EB}"/>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8E5DF092-323D-EA6B-9734-63CBD49BD2B2}"/>
                  </a:ext>
                </a:extLst>
              </p:cNvPr>
              <p:cNvSpPr/>
              <p:nvPr/>
            </p:nvSpPr>
            <p:spPr>
              <a:xfrm>
                <a:off x="425427" y="999416"/>
                <a:ext cx="457200" cy="978408"/>
              </a:xfrm>
              <a:prstGeom prst="rect">
                <a:avLst/>
              </a:prstGeom>
              <a:solidFill>
                <a:srgbClr val="B0B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2" name="TextBox 111">
              <a:extLst>
                <a:ext uri="{FF2B5EF4-FFF2-40B4-BE49-F238E27FC236}">
                  <a16:creationId xmlns:a16="http://schemas.microsoft.com/office/drawing/2014/main" id="{4F211C12-E121-1459-9AFA-682023631ECA}"/>
                </a:ext>
              </a:extLst>
            </p:cNvPr>
            <p:cNvSpPr txBox="1"/>
            <p:nvPr/>
          </p:nvSpPr>
          <p:spPr>
            <a:xfrm rot="16200000">
              <a:off x="104589" y="13154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Que.6</a:t>
              </a:r>
            </a:p>
          </p:txBody>
        </p:sp>
      </p:grpSp>
      <p:grpSp>
        <p:nvGrpSpPr>
          <p:cNvPr id="115" name="Group 114">
            <a:extLst>
              <a:ext uri="{FF2B5EF4-FFF2-40B4-BE49-F238E27FC236}">
                <a16:creationId xmlns:a16="http://schemas.microsoft.com/office/drawing/2014/main" id="{F18D99A8-AE65-0280-BC64-F896D67A6BA8}"/>
              </a:ext>
            </a:extLst>
          </p:cNvPr>
          <p:cNvGrpSpPr/>
          <p:nvPr/>
        </p:nvGrpSpPr>
        <p:grpSpPr>
          <a:xfrm>
            <a:off x="-12044804" y="-12700"/>
            <a:ext cx="12482924" cy="6862763"/>
            <a:chOff x="-12033982" y="-4763"/>
            <a:chExt cx="12482924" cy="6862763"/>
          </a:xfrm>
        </p:grpSpPr>
        <p:grpSp>
          <p:nvGrpSpPr>
            <p:cNvPr id="116" name="Group 115">
              <a:extLst>
                <a:ext uri="{FF2B5EF4-FFF2-40B4-BE49-F238E27FC236}">
                  <a16:creationId xmlns:a16="http://schemas.microsoft.com/office/drawing/2014/main" id="{42DD3CA9-BE3C-8C34-0BD3-A63024AB1746}"/>
                </a:ext>
              </a:extLst>
            </p:cNvPr>
            <p:cNvGrpSpPr/>
            <p:nvPr/>
          </p:nvGrpSpPr>
          <p:grpSpPr>
            <a:xfrm>
              <a:off x="-12033982" y="-4763"/>
              <a:ext cx="12482924" cy="6862763"/>
              <a:chOff x="-12129822" y="-4763"/>
              <a:chExt cx="12482924" cy="6862763"/>
            </a:xfrm>
          </p:grpSpPr>
          <p:sp>
            <p:nvSpPr>
              <p:cNvPr id="118" name="Rectangle 117">
                <a:extLst>
                  <a:ext uri="{FF2B5EF4-FFF2-40B4-BE49-F238E27FC236}">
                    <a16:creationId xmlns:a16="http://schemas.microsoft.com/office/drawing/2014/main" id="{89DA47EA-31C4-053D-98D1-7903C2245F28}"/>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59DFC639-D37D-9EC9-0234-D5C97818FEF1}"/>
                  </a:ext>
                </a:extLst>
              </p:cNvPr>
              <p:cNvSpPr/>
              <p:nvPr/>
            </p:nvSpPr>
            <p:spPr>
              <a:xfrm>
                <a:off x="-104098" y="-4763"/>
                <a:ext cx="457200" cy="100625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7" name="TextBox 116">
              <a:extLst>
                <a:ext uri="{FF2B5EF4-FFF2-40B4-BE49-F238E27FC236}">
                  <a16:creationId xmlns:a16="http://schemas.microsoft.com/office/drawing/2014/main" id="{6FF41D46-E24A-9791-3E4C-AD8F8BB1D94C}"/>
                </a:ext>
              </a:extLst>
            </p:cNvPr>
            <p:cNvSpPr txBox="1"/>
            <p:nvPr/>
          </p:nvSpPr>
          <p:spPr>
            <a:xfrm rot="16200000">
              <a:off x="-347700" y="423026"/>
              <a:ext cx="1089660" cy="307777"/>
            </a:xfrm>
            <a:prstGeom prst="rect">
              <a:avLst/>
            </a:prstGeom>
            <a:noFill/>
          </p:spPr>
          <p:txBody>
            <a:bodyPr wrap="square" rtlCol="0">
              <a:spAutoFit/>
            </a:bodyPr>
            <a:lstStyle/>
            <a:p>
              <a:pPr algn="ctr"/>
              <a:r>
                <a:rPr lang="en-US" sz="1400" b="1" dirty="0">
                  <a:solidFill>
                    <a:srgbClr val="F0EEF0"/>
                  </a:solidFill>
                  <a:latin typeface="Tw Cen MT" panose="020B0602020104020603" pitchFamily="34" charset="0"/>
                </a:rPr>
                <a:t>Dashboard</a:t>
              </a:r>
            </a:p>
          </p:txBody>
        </p:sp>
      </p:grpSp>
      <p:sp>
        <p:nvSpPr>
          <p:cNvPr id="4" name="TextBox 3">
            <a:extLst>
              <a:ext uri="{FF2B5EF4-FFF2-40B4-BE49-F238E27FC236}">
                <a16:creationId xmlns:a16="http://schemas.microsoft.com/office/drawing/2014/main" id="{12642D2D-92C7-EA2B-54DF-5D1CCD1B65E3}"/>
              </a:ext>
            </a:extLst>
          </p:cNvPr>
          <p:cNvSpPr txBox="1"/>
          <p:nvPr/>
        </p:nvSpPr>
        <p:spPr>
          <a:xfrm>
            <a:off x="1647990" y="761089"/>
            <a:ext cx="9237820" cy="369332"/>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cs typeface="Roboto" panose="02000000000000000000" pitchFamily="2" charset="0"/>
              </a:rPr>
              <a:t>4. Dividing customers into types according to their purchase quantity.</a:t>
            </a:r>
          </a:p>
        </p:txBody>
      </p:sp>
      <p:sp>
        <p:nvSpPr>
          <p:cNvPr id="10" name="Rectangle: Rounded Corners 9">
            <a:extLst>
              <a:ext uri="{FF2B5EF4-FFF2-40B4-BE49-F238E27FC236}">
                <a16:creationId xmlns:a16="http://schemas.microsoft.com/office/drawing/2014/main" id="{757E62D7-876E-4B63-FCF7-96E66FB83A34}"/>
              </a:ext>
            </a:extLst>
          </p:cNvPr>
          <p:cNvSpPr/>
          <p:nvPr/>
        </p:nvSpPr>
        <p:spPr>
          <a:xfrm>
            <a:off x="5725230" y="3243726"/>
            <a:ext cx="4391617" cy="2537667"/>
          </a:xfrm>
          <a:prstGeom prst="roundRect">
            <a:avLst/>
          </a:prstGeom>
          <a:solidFill>
            <a:schemeClr val="bg1">
              <a:lumMod val="75000"/>
            </a:schemeClr>
          </a:solidFill>
          <a:ln>
            <a:noFill/>
          </a:ln>
          <a:effectLst>
            <a:outerShdw blurRad="381000" dist="292100" dir="1560000" sx="96000" sy="96000" algn="t"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2F05176C-8979-1583-BC9F-49B22E775F3D}"/>
              </a:ext>
            </a:extLst>
          </p:cNvPr>
          <p:cNvSpPr txBox="1"/>
          <p:nvPr/>
        </p:nvSpPr>
        <p:spPr>
          <a:xfrm>
            <a:off x="5965080" y="3301390"/>
            <a:ext cx="3986821" cy="2369880"/>
          </a:xfrm>
          <a:prstGeom prst="rect">
            <a:avLst/>
          </a:prstGeom>
          <a:noFill/>
        </p:spPr>
        <p:txBody>
          <a:bodyPr wrap="square" rtlCol="0">
            <a:spAutoFit/>
          </a:bodyPr>
          <a:lstStyle/>
          <a:p>
            <a:r>
              <a:rPr lang="en-US" sz="2000" b="1" dirty="0">
                <a:solidFill>
                  <a:schemeClr val="tx1">
                    <a:lumMod val="95000"/>
                    <a:lumOff val="5000"/>
                  </a:schemeClr>
                </a:solidFill>
                <a:latin typeface="Calibri" panose="020F0502020204030204" pitchFamily="34" charset="0"/>
                <a:ea typeface="Roboto" panose="02000000000000000000" pitchFamily="2" charset="0"/>
                <a:cs typeface="Calibri" panose="020F0502020204030204" pitchFamily="34" charset="0"/>
              </a:rPr>
              <a:t>Insight</a:t>
            </a:r>
            <a:r>
              <a:rPr lang="en-US" sz="2000" b="1" dirty="0">
                <a:solidFill>
                  <a:schemeClr val="tx1">
                    <a:lumMod val="95000"/>
                    <a:lumOff val="5000"/>
                  </a:schemeClr>
                </a:solidFill>
                <a:latin typeface="Calibri" panose="020F0502020204030204" pitchFamily="34" charset="0"/>
                <a:cs typeface="Calibri" panose="020F0502020204030204" pitchFamily="34" charset="0"/>
              </a:rPr>
              <a:t>:-</a:t>
            </a:r>
          </a:p>
          <a:p>
            <a:r>
              <a:rPr lang="en-US" sz="2000" dirty="0">
                <a:solidFill>
                  <a:schemeClr val="tx1">
                    <a:lumMod val="95000"/>
                    <a:lumOff val="5000"/>
                  </a:schemeClr>
                </a:solidFill>
                <a:latin typeface="Calibri" panose="020F0502020204030204" pitchFamily="34" charset="0"/>
                <a:cs typeface="Calibri" panose="020F0502020204030204" pitchFamily="34" charset="0"/>
              </a:rPr>
              <a:t>	</a:t>
            </a:r>
            <a:r>
              <a:rPr lang="en-US" sz="1200" dirty="0"/>
              <a:t>Customer type segmentation reveals that Silver customers, those who have purchased between 3 to 9 products, constitute the largest customer group. Within this segment, the Electra brand is the most popular, achieving over 2,000 sales at an average price of $500. Following Electra, the Trek brand has over 1,400 sales with a significantly higher average list price of $2,800. This indicates a strong preference among Silver customers for the Electra brand, likely due to its affordability and appealing features.</a:t>
            </a:r>
            <a:endParaRPr lang="en-US" sz="10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13" name="Freeform: Shape 12">
            <a:extLst>
              <a:ext uri="{FF2B5EF4-FFF2-40B4-BE49-F238E27FC236}">
                <a16:creationId xmlns:a16="http://schemas.microsoft.com/office/drawing/2014/main" id="{CC08D971-A2C8-7FD1-708E-E4FC4F6ABC63}"/>
              </a:ext>
            </a:extLst>
          </p:cNvPr>
          <p:cNvSpPr/>
          <p:nvPr/>
        </p:nvSpPr>
        <p:spPr>
          <a:xfrm rot="10800000">
            <a:off x="6535148" y="2995354"/>
            <a:ext cx="770509" cy="377466"/>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extBox 1">
            <a:extLst>
              <a:ext uri="{FF2B5EF4-FFF2-40B4-BE49-F238E27FC236}">
                <a16:creationId xmlns:a16="http://schemas.microsoft.com/office/drawing/2014/main" id="{B24D60FB-A73F-D237-73E2-EE89EB82E16B}"/>
              </a:ext>
            </a:extLst>
          </p:cNvPr>
          <p:cNvSpPr txBox="1"/>
          <p:nvPr/>
        </p:nvSpPr>
        <p:spPr>
          <a:xfrm>
            <a:off x="1806372" y="34658"/>
            <a:ext cx="5366235"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600" b="1" dirty="0">
                <a:latin typeface="Franklin Gothic Medium" panose="020B0603020102020204" pitchFamily="34" charset="0"/>
                <a:ea typeface="Tahoma" panose="020B0604030504040204" pitchFamily="34" charset="0"/>
                <a:cs typeface="Tahoma" panose="020B0604030504040204" pitchFamily="34" charset="0"/>
              </a:rPr>
              <a:t>Business </a:t>
            </a:r>
            <a:r>
              <a:rPr lang="en-US" sz="3600" b="1" dirty="0">
                <a:solidFill>
                  <a:srgbClr val="4E95D9"/>
                </a:solidFill>
                <a:latin typeface="Franklin Gothic Medium" panose="020B0603020102020204" pitchFamily="34" charset="0"/>
                <a:ea typeface="Tahoma" panose="020B0604030504040204" pitchFamily="34" charset="0"/>
                <a:cs typeface="Tahoma" panose="020B0604030504040204" pitchFamily="34" charset="0"/>
              </a:rPr>
              <a:t>Questions</a:t>
            </a:r>
          </a:p>
        </p:txBody>
      </p:sp>
      <p:pic>
        <p:nvPicPr>
          <p:cNvPr id="7" name="Picture 6">
            <a:extLst>
              <a:ext uri="{FF2B5EF4-FFF2-40B4-BE49-F238E27FC236}">
                <a16:creationId xmlns:a16="http://schemas.microsoft.com/office/drawing/2014/main" id="{DF562C2A-F09F-8087-BAC0-0C8738C9E7C7}"/>
              </a:ext>
            </a:extLst>
          </p:cNvPr>
          <p:cNvPicPr>
            <a:picLocks noChangeAspect="1"/>
          </p:cNvPicPr>
          <p:nvPr/>
        </p:nvPicPr>
        <p:blipFill>
          <a:blip r:embed="rId3"/>
          <a:stretch>
            <a:fillRect/>
          </a:stretch>
        </p:blipFill>
        <p:spPr>
          <a:xfrm>
            <a:off x="2006559" y="1415714"/>
            <a:ext cx="2969195" cy="2542995"/>
          </a:xfrm>
          <a:prstGeom prst="rect">
            <a:avLst/>
          </a:prstGeom>
        </p:spPr>
      </p:pic>
      <p:pic>
        <p:nvPicPr>
          <p:cNvPr id="9" name="Picture 8">
            <a:extLst>
              <a:ext uri="{FF2B5EF4-FFF2-40B4-BE49-F238E27FC236}">
                <a16:creationId xmlns:a16="http://schemas.microsoft.com/office/drawing/2014/main" id="{C9EE261D-0201-8E00-2A47-897B26ABFC27}"/>
              </a:ext>
            </a:extLst>
          </p:cNvPr>
          <p:cNvPicPr>
            <a:picLocks noChangeAspect="1"/>
          </p:cNvPicPr>
          <p:nvPr/>
        </p:nvPicPr>
        <p:blipFill>
          <a:blip r:embed="rId4"/>
          <a:stretch>
            <a:fillRect/>
          </a:stretch>
        </p:blipFill>
        <p:spPr>
          <a:xfrm>
            <a:off x="2001783" y="4252810"/>
            <a:ext cx="3110742" cy="1832243"/>
          </a:xfrm>
          <a:prstGeom prst="rect">
            <a:avLst/>
          </a:prstGeom>
        </p:spPr>
      </p:pic>
      <p:pic>
        <p:nvPicPr>
          <p:cNvPr id="14" name="Picture 13">
            <a:extLst>
              <a:ext uri="{FF2B5EF4-FFF2-40B4-BE49-F238E27FC236}">
                <a16:creationId xmlns:a16="http://schemas.microsoft.com/office/drawing/2014/main" id="{20060E8B-17A1-4FB0-7122-D2B1D79CFFE5}"/>
              </a:ext>
            </a:extLst>
          </p:cNvPr>
          <p:cNvPicPr>
            <a:picLocks noChangeAspect="1"/>
          </p:cNvPicPr>
          <p:nvPr/>
        </p:nvPicPr>
        <p:blipFill>
          <a:blip r:embed="rId5"/>
          <a:stretch>
            <a:fillRect/>
          </a:stretch>
        </p:blipFill>
        <p:spPr>
          <a:xfrm>
            <a:off x="5511060" y="1428898"/>
            <a:ext cx="2461159" cy="1501836"/>
          </a:xfrm>
          <a:prstGeom prst="rect">
            <a:avLst/>
          </a:prstGeom>
        </p:spPr>
      </p:pic>
      <p:pic>
        <p:nvPicPr>
          <p:cNvPr id="17" name="Picture 16">
            <a:extLst>
              <a:ext uri="{FF2B5EF4-FFF2-40B4-BE49-F238E27FC236}">
                <a16:creationId xmlns:a16="http://schemas.microsoft.com/office/drawing/2014/main" id="{7AD7916E-326B-1F83-716F-F30F49CF4A39}"/>
              </a:ext>
            </a:extLst>
          </p:cNvPr>
          <p:cNvPicPr>
            <a:picLocks noChangeAspect="1"/>
          </p:cNvPicPr>
          <p:nvPr/>
        </p:nvPicPr>
        <p:blipFill>
          <a:blip r:embed="rId6"/>
          <a:stretch>
            <a:fillRect/>
          </a:stretch>
        </p:blipFill>
        <p:spPr>
          <a:xfrm>
            <a:off x="7986623" y="1423791"/>
            <a:ext cx="2740936" cy="1517515"/>
          </a:xfrm>
          <a:prstGeom prst="rect">
            <a:avLst/>
          </a:prstGeom>
        </p:spPr>
      </p:pic>
    </p:spTree>
    <p:extLst>
      <p:ext uri="{BB962C8B-B14F-4D97-AF65-F5344CB8AC3E}">
        <p14:creationId xmlns:p14="http://schemas.microsoft.com/office/powerpoint/2010/main" val="2445338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4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6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8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10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12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14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16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2" grpId="0"/>
      <p:bldP spid="13"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1725A1F4-9A26-49DD-E1F6-E7507746A9FC}"/>
              </a:ext>
            </a:extLst>
          </p:cNvPr>
          <p:cNvGrpSpPr/>
          <p:nvPr/>
        </p:nvGrpSpPr>
        <p:grpSpPr>
          <a:xfrm>
            <a:off x="-278056" y="13054"/>
            <a:ext cx="12498469" cy="6858001"/>
            <a:chOff x="-9298639" y="0"/>
            <a:chExt cx="12498469" cy="6858001"/>
          </a:xfrm>
        </p:grpSpPr>
        <p:grpSp>
          <p:nvGrpSpPr>
            <p:cNvPr id="86" name="Group 85">
              <a:extLst>
                <a:ext uri="{FF2B5EF4-FFF2-40B4-BE49-F238E27FC236}">
                  <a16:creationId xmlns:a16="http://schemas.microsoft.com/office/drawing/2014/main" id="{F4A2F5F4-6709-D406-D80D-C6446CBCBACE}"/>
                </a:ext>
              </a:extLst>
            </p:cNvPr>
            <p:cNvGrpSpPr/>
            <p:nvPr/>
          </p:nvGrpSpPr>
          <p:grpSpPr>
            <a:xfrm>
              <a:off x="-9298639" y="0"/>
              <a:ext cx="12482920" cy="6858000"/>
              <a:chOff x="-9296849" y="0"/>
              <a:chExt cx="12482920" cy="6858000"/>
            </a:xfrm>
          </p:grpSpPr>
          <p:sp>
            <p:nvSpPr>
              <p:cNvPr id="88" name="Rectangle 87">
                <a:extLst>
                  <a:ext uri="{FF2B5EF4-FFF2-40B4-BE49-F238E27FC236}">
                    <a16:creationId xmlns:a16="http://schemas.microsoft.com/office/drawing/2014/main" id="{864F6E2B-065D-9713-A9A9-17EF0B51C6F4}"/>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CBC7B4E7-D885-2634-9E32-5BBC88335CFF}"/>
                  </a:ext>
                </a:extLst>
              </p:cNvPr>
              <p:cNvSpPr/>
              <p:nvPr/>
            </p:nvSpPr>
            <p:spPr>
              <a:xfrm>
                <a:off x="2728871" y="5879592"/>
                <a:ext cx="457200" cy="978408"/>
              </a:xfrm>
              <a:prstGeom prst="rect">
                <a:avLst/>
              </a:prstGeom>
              <a:solidFill>
                <a:srgbClr val="26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7" name="TextBox 86">
              <a:extLst>
                <a:ext uri="{FF2B5EF4-FFF2-40B4-BE49-F238E27FC236}">
                  <a16:creationId xmlns:a16="http://schemas.microsoft.com/office/drawing/2014/main" id="{6BD822BB-DC46-BF31-63D6-363837182C2F}"/>
                </a:ext>
              </a:extLst>
            </p:cNvPr>
            <p:cNvSpPr txBox="1"/>
            <p:nvPr/>
          </p:nvSpPr>
          <p:spPr>
            <a:xfrm rot="16200000">
              <a:off x="2424168" y="6082338"/>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Que.1</a:t>
              </a:r>
            </a:p>
          </p:txBody>
        </p:sp>
      </p:grpSp>
      <p:grpSp>
        <p:nvGrpSpPr>
          <p:cNvPr id="90" name="Group 89">
            <a:extLst>
              <a:ext uri="{FF2B5EF4-FFF2-40B4-BE49-F238E27FC236}">
                <a16:creationId xmlns:a16="http://schemas.microsoft.com/office/drawing/2014/main" id="{5FE3FBA9-D5F5-3BD4-0D29-6F57AD5925CB}"/>
              </a:ext>
            </a:extLst>
          </p:cNvPr>
          <p:cNvGrpSpPr/>
          <p:nvPr/>
        </p:nvGrpSpPr>
        <p:grpSpPr>
          <a:xfrm>
            <a:off x="-603214" y="-10141"/>
            <a:ext cx="12505220" cy="6858000"/>
            <a:chOff x="-9751872" y="0"/>
            <a:chExt cx="12505220" cy="6858000"/>
          </a:xfrm>
        </p:grpSpPr>
        <p:grpSp>
          <p:nvGrpSpPr>
            <p:cNvPr id="91" name="Group 90">
              <a:extLst>
                <a:ext uri="{FF2B5EF4-FFF2-40B4-BE49-F238E27FC236}">
                  <a16:creationId xmlns:a16="http://schemas.microsoft.com/office/drawing/2014/main" id="{CD2B5344-DFE2-E175-06CB-F9689AC54500}"/>
                </a:ext>
              </a:extLst>
            </p:cNvPr>
            <p:cNvGrpSpPr/>
            <p:nvPr/>
          </p:nvGrpSpPr>
          <p:grpSpPr>
            <a:xfrm>
              <a:off x="-9751872" y="0"/>
              <a:ext cx="12482921" cy="6858000"/>
              <a:chOff x="-9766749" y="0"/>
              <a:chExt cx="12482921" cy="6858000"/>
            </a:xfrm>
          </p:grpSpPr>
          <p:sp>
            <p:nvSpPr>
              <p:cNvPr id="93" name="Rectangle 92">
                <a:extLst>
                  <a:ext uri="{FF2B5EF4-FFF2-40B4-BE49-F238E27FC236}">
                    <a16:creationId xmlns:a16="http://schemas.microsoft.com/office/drawing/2014/main" id="{B1DA38AA-1979-1976-7B69-907A1E5BB49F}"/>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1BC1DE12-0909-4CC5-D3BA-35C460054DBE}"/>
                  </a:ext>
                </a:extLst>
              </p:cNvPr>
              <p:cNvSpPr/>
              <p:nvPr/>
            </p:nvSpPr>
            <p:spPr>
              <a:xfrm>
                <a:off x="2258972" y="4908828"/>
                <a:ext cx="457200" cy="978408"/>
              </a:xfrm>
              <a:prstGeom prst="rect">
                <a:avLst/>
              </a:prstGeom>
              <a:solidFill>
                <a:srgbClr val="5D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2" name="TextBox 91">
              <a:extLst>
                <a:ext uri="{FF2B5EF4-FFF2-40B4-BE49-F238E27FC236}">
                  <a16:creationId xmlns:a16="http://schemas.microsoft.com/office/drawing/2014/main" id="{BB7D8C07-FE83-AB83-840A-EF3EB780FBFB}"/>
                </a:ext>
              </a:extLst>
            </p:cNvPr>
            <p:cNvSpPr txBox="1"/>
            <p:nvPr/>
          </p:nvSpPr>
          <p:spPr>
            <a:xfrm rot="16200000">
              <a:off x="1977686" y="522282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Que.2</a:t>
              </a:r>
            </a:p>
          </p:txBody>
        </p:sp>
      </p:grpSp>
      <p:sp>
        <p:nvSpPr>
          <p:cNvPr id="19" name="Flowchart: Manual Operation 18">
            <a:extLst>
              <a:ext uri="{FF2B5EF4-FFF2-40B4-BE49-F238E27FC236}">
                <a16:creationId xmlns:a16="http://schemas.microsoft.com/office/drawing/2014/main" id="{83F5BA1A-D20C-1C0C-0999-1E54B277EED2}"/>
              </a:ext>
            </a:extLst>
          </p:cNvPr>
          <p:cNvSpPr/>
          <p:nvPr/>
        </p:nvSpPr>
        <p:spPr>
          <a:xfrm>
            <a:off x="3412881" y="-2453323"/>
            <a:ext cx="5366236" cy="1045029"/>
          </a:xfrm>
          <a:prstGeom prst="flowChartManualOperation">
            <a:avLst/>
          </a:prstGeom>
          <a:solidFill>
            <a:srgbClr val="2621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Tahoma" panose="020B0604030504040204" pitchFamily="34" charset="0"/>
                <a:ea typeface="Tahoma" panose="020B0604030504040204" pitchFamily="34" charset="0"/>
                <a:cs typeface="Tahoma" panose="020B0604030504040204" pitchFamily="34" charset="0"/>
              </a:rPr>
              <a:t>Introduction</a:t>
            </a:r>
            <a:endParaRPr lang="en-US" sz="3200" dirty="0"/>
          </a:p>
        </p:txBody>
      </p:sp>
      <p:sp>
        <p:nvSpPr>
          <p:cNvPr id="3" name="Rectangle: Diagonal Corners Snipped 2">
            <a:extLst>
              <a:ext uri="{FF2B5EF4-FFF2-40B4-BE49-F238E27FC236}">
                <a16:creationId xmlns:a16="http://schemas.microsoft.com/office/drawing/2014/main" id="{046FBF53-3B42-6356-9952-D8C49CD26AFC}"/>
              </a:ext>
            </a:extLst>
          </p:cNvPr>
          <p:cNvSpPr/>
          <p:nvPr/>
        </p:nvSpPr>
        <p:spPr>
          <a:xfrm rot="19831121">
            <a:off x="10058128" y="7219930"/>
            <a:ext cx="4267744" cy="2333619"/>
          </a:xfrm>
          <a:prstGeom prst="snip2DiagRect">
            <a:avLst/>
          </a:prstGeom>
          <a:solidFill>
            <a:srgbClr val="747C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Diagonal Corners Snipped 5">
            <a:extLst>
              <a:ext uri="{FF2B5EF4-FFF2-40B4-BE49-F238E27FC236}">
                <a16:creationId xmlns:a16="http://schemas.microsoft.com/office/drawing/2014/main" id="{4C85D966-B9E7-0392-8CA9-D8FE7F7911C6}"/>
              </a:ext>
            </a:extLst>
          </p:cNvPr>
          <p:cNvSpPr/>
          <p:nvPr/>
        </p:nvSpPr>
        <p:spPr>
          <a:xfrm rot="8288386">
            <a:off x="-2787694" y="-1904505"/>
            <a:ext cx="3648648" cy="2046832"/>
          </a:xfrm>
          <a:prstGeom prst="snip2DiagRect">
            <a:avLst/>
          </a:prstGeom>
          <a:solidFill>
            <a:srgbClr val="989F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2344A9C2-642E-D94E-23E0-2E2ED3E536E2}"/>
              </a:ext>
            </a:extLst>
          </p:cNvPr>
          <p:cNvGrpSpPr/>
          <p:nvPr/>
        </p:nvGrpSpPr>
        <p:grpSpPr>
          <a:xfrm>
            <a:off x="-10174280" y="-22841"/>
            <a:ext cx="12536270" cy="6858000"/>
            <a:chOff x="14861370" y="56844"/>
            <a:chExt cx="12536270" cy="6858000"/>
          </a:xfrm>
        </p:grpSpPr>
        <p:grpSp>
          <p:nvGrpSpPr>
            <p:cNvPr id="60" name="Group 59">
              <a:extLst>
                <a:ext uri="{FF2B5EF4-FFF2-40B4-BE49-F238E27FC236}">
                  <a16:creationId xmlns:a16="http://schemas.microsoft.com/office/drawing/2014/main" id="{AD5D816F-6360-6431-80A8-A888335F5A71}"/>
                </a:ext>
              </a:extLst>
            </p:cNvPr>
            <p:cNvGrpSpPr/>
            <p:nvPr/>
          </p:nvGrpSpPr>
          <p:grpSpPr>
            <a:xfrm>
              <a:off x="14861370" y="56844"/>
              <a:ext cx="12482922" cy="6858000"/>
              <a:chOff x="-10231068" y="0"/>
              <a:chExt cx="12482922" cy="6858000"/>
            </a:xfrm>
          </p:grpSpPr>
          <p:sp>
            <p:nvSpPr>
              <p:cNvPr id="61" name="Rectangle 60">
                <a:extLst>
                  <a:ext uri="{FF2B5EF4-FFF2-40B4-BE49-F238E27FC236}">
                    <a16:creationId xmlns:a16="http://schemas.microsoft.com/office/drawing/2014/main" id="{E49D826E-2858-6153-909B-42E6E0D667A7}"/>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EA5B0008-6D2B-3248-8F57-D42FEBE93CA2}"/>
                  </a:ext>
                </a:extLst>
              </p:cNvPr>
              <p:cNvSpPr/>
              <p:nvPr/>
            </p:nvSpPr>
            <p:spPr>
              <a:xfrm>
                <a:off x="1794654" y="3938363"/>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 name="TextBox 82">
              <a:extLst>
                <a:ext uri="{FF2B5EF4-FFF2-40B4-BE49-F238E27FC236}">
                  <a16:creationId xmlns:a16="http://schemas.microsoft.com/office/drawing/2014/main" id="{75D54213-7E68-63B9-9801-8BDB82D1AD06}"/>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63" name="Group 62">
            <a:extLst>
              <a:ext uri="{FF2B5EF4-FFF2-40B4-BE49-F238E27FC236}">
                <a16:creationId xmlns:a16="http://schemas.microsoft.com/office/drawing/2014/main" id="{EE7D3FAE-6B73-2C4F-0E58-A89D3785FE20}"/>
              </a:ext>
            </a:extLst>
          </p:cNvPr>
          <p:cNvGrpSpPr/>
          <p:nvPr/>
        </p:nvGrpSpPr>
        <p:grpSpPr>
          <a:xfrm>
            <a:off x="-10607615" y="-15686"/>
            <a:ext cx="12482923" cy="6858000"/>
            <a:chOff x="-10665214" y="0"/>
            <a:chExt cx="12482923" cy="6858000"/>
          </a:xfrm>
        </p:grpSpPr>
        <p:grpSp>
          <p:nvGrpSpPr>
            <p:cNvPr id="64" name="Group 63">
              <a:extLst>
                <a:ext uri="{FF2B5EF4-FFF2-40B4-BE49-F238E27FC236}">
                  <a16:creationId xmlns:a16="http://schemas.microsoft.com/office/drawing/2014/main" id="{286129C9-AA32-F270-BDF7-84C86F121C4E}"/>
                </a:ext>
              </a:extLst>
            </p:cNvPr>
            <p:cNvGrpSpPr/>
            <p:nvPr/>
          </p:nvGrpSpPr>
          <p:grpSpPr>
            <a:xfrm>
              <a:off x="-10665214" y="0"/>
              <a:ext cx="12482923" cy="6858000"/>
              <a:chOff x="-10684854" y="0"/>
              <a:chExt cx="12482923" cy="6858000"/>
            </a:xfrm>
          </p:grpSpPr>
          <p:sp>
            <p:nvSpPr>
              <p:cNvPr id="66" name="Rectangle 65">
                <a:extLst>
                  <a:ext uri="{FF2B5EF4-FFF2-40B4-BE49-F238E27FC236}">
                    <a16:creationId xmlns:a16="http://schemas.microsoft.com/office/drawing/2014/main" id="{A9A55C98-DDD0-E575-1A73-7390BF9F0EC8}"/>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8F1E9865-BA76-D0D2-45C2-15263AED061B}"/>
                  </a:ext>
                </a:extLst>
              </p:cNvPr>
              <p:cNvSpPr/>
              <p:nvPr/>
            </p:nvSpPr>
            <p:spPr>
              <a:xfrm>
                <a:off x="1340869" y="2959674"/>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TextBox 64">
              <a:extLst>
                <a:ext uri="{FF2B5EF4-FFF2-40B4-BE49-F238E27FC236}">
                  <a16:creationId xmlns:a16="http://schemas.microsoft.com/office/drawing/2014/main" id="{2A2FDDB0-DD96-6A8E-36F9-10B98A7CF97F}"/>
                </a:ext>
              </a:extLst>
            </p:cNvPr>
            <p:cNvSpPr txBox="1"/>
            <p:nvPr/>
          </p:nvSpPr>
          <p:spPr>
            <a:xfrm rot="16200000">
              <a:off x="1030962" y="32709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Que.4</a:t>
              </a:r>
            </a:p>
          </p:txBody>
        </p:sp>
      </p:grpSp>
      <p:grpSp>
        <p:nvGrpSpPr>
          <p:cNvPr id="68" name="Group 67">
            <a:extLst>
              <a:ext uri="{FF2B5EF4-FFF2-40B4-BE49-F238E27FC236}">
                <a16:creationId xmlns:a16="http://schemas.microsoft.com/office/drawing/2014/main" id="{59DDB3B0-F68E-7351-C19A-F873860D2144}"/>
              </a:ext>
            </a:extLst>
          </p:cNvPr>
          <p:cNvGrpSpPr/>
          <p:nvPr/>
        </p:nvGrpSpPr>
        <p:grpSpPr>
          <a:xfrm>
            <a:off x="-11060875" y="-15686"/>
            <a:ext cx="12482923" cy="6858000"/>
            <a:chOff x="-11118474" y="0"/>
            <a:chExt cx="12482923" cy="6858000"/>
          </a:xfrm>
        </p:grpSpPr>
        <p:grpSp>
          <p:nvGrpSpPr>
            <p:cNvPr id="69" name="Group 68">
              <a:extLst>
                <a:ext uri="{FF2B5EF4-FFF2-40B4-BE49-F238E27FC236}">
                  <a16:creationId xmlns:a16="http://schemas.microsoft.com/office/drawing/2014/main" id="{DD916732-15D0-A4C7-D238-438C382EDE77}"/>
                </a:ext>
              </a:extLst>
            </p:cNvPr>
            <p:cNvGrpSpPr/>
            <p:nvPr/>
          </p:nvGrpSpPr>
          <p:grpSpPr>
            <a:xfrm>
              <a:off x="-11118474" y="0"/>
              <a:ext cx="12482923" cy="6858000"/>
              <a:chOff x="-11138114" y="0"/>
              <a:chExt cx="12482923" cy="6858000"/>
            </a:xfrm>
          </p:grpSpPr>
          <p:sp>
            <p:nvSpPr>
              <p:cNvPr id="71" name="Rectangle 70">
                <a:extLst>
                  <a:ext uri="{FF2B5EF4-FFF2-40B4-BE49-F238E27FC236}">
                    <a16:creationId xmlns:a16="http://schemas.microsoft.com/office/drawing/2014/main" id="{13C23658-F75F-78FE-5E19-CBF3FC5FC0D5}"/>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262880A9-C174-B08A-26B4-6D7BFDBDF88E}"/>
                  </a:ext>
                </a:extLst>
              </p:cNvPr>
              <p:cNvSpPr/>
              <p:nvPr/>
            </p:nvSpPr>
            <p:spPr>
              <a:xfrm>
                <a:off x="887609" y="1978585"/>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69">
              <a:extLst>
                <a:ext uri="{FF2B5EF4-FFF2-40B4-BE49-F238E27FC236}">
                  <a16:creationId xmlns:a16="http://schemas.microsoft.com/office/drawing/2014/main" id="{79EDEDE6-5D05-FB32-9AFB-AB894E0DCA2A}"/>
                </a:ext>
              </a:extLst>
            </p:cNvPr>
            <p:cNvSpPr txBox="1"/>
            <p:nvPr/>
          </p:nvSpPr>
          <p:spPr>
            <a:xfrm rot="16200000">
              <a:off x="566643" y="229658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Que.5</a:t>
              </a:r>
            </a:p>
          </p:txBody>
        </p:sp>
      </p:grpSp>
      <p:grpSp>
        <p:nvGrpSpPr>
          <p:cNvPr id="73" name="Group 72">
            <a:extLst>
              <a:ext uri="{FF2B5EF4-FFF2-40B4-BE49-F238E27FC236}">
                <a16:creationId xmlns:a16="http://schemas.microsoft.com/office/drawing/2014/main" id="{550C79EE-C64E-E7C6-70DD-0E98ADD61E5F}"/>
              </a:ext>
            </a:extLst>
          </p:cNvPr>
          <p:cNvGrpSpPr/>
          <p:nvPr/>
        </p:nvGrpSpPr>
        <p:grpSpPr>
          <a:xfrm>
            <a:off x="-11537312" y="-22841"/>
            <a:ext cx="12482924" cy="6858000"/>
            <a:chOff x="-11580657" y="0"/>
            <a:chExt cx="12482924" cy="6858000"/>
          </a:xfrm>
        </p:grpSpPr>
        <p:grpSp>
          <p:nvGrpSpPr>
            <p:cNvPr id="74" name="Group 73">
              <a:extLst>
                <a:ext uri="{FF2B5EF4-FFF2-40B4-BE49-F238E27FC236}">
                  <a16:creationId xmlns:a16="http://schemas.microsoft.com/office/drawing/2014/main" id="{4EC6C482-A764-AC5C-76D4-B78904AD6CAA}"/>
                </a:ext>
              </a:extLst>
            </p:cNvPr>
            <p:cNvGrpSpPr/>
            <p:nvPr/>
          </p:nvGrpSpPr>
          <p:grpSpPr>
            <a:xfrm>
              <a:off x="-11580657" y="0"/>
              <a:ext cx="12482924" cy="6858000"/>
              <a:chOff x="-11600297" y="0"/>
              <a:chExt cx="12482924" cy="6858000"/>
            </a:xfrm>
          </p:grpSpPr>
          <p:sp>
            <p:nvSpPr>
              <p:cNvPr id="76" name="Rectangle 75">
                <a:extLst>
                  <a:ext uri="{FF2B5EF4-FFF2-40B4-BE49-F238E27FC236}">
                    <a16:creationId xmlns:a16="http://schemas.microsoft.com/office/drawing/2014/main" id="{492896A5-94CB-2F2E-18EF-AB5B8C1BC84A}"/>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C8DDE8F0-B58D-7814-D359-1DF5A50E4276}"/>
                  </a:ext>
                </a:extLst>
              </p:cNvPr>
              <p:cNvSpPr/>
              <p:nvPr/>
            </p:nvSpPr>
            <p:spPr>
              <a:xfrm>
                <a:off x="425427" y="999416"/>
                <a:ext cx="457200" cy="978408"/>
              </a:xfrm>
              <a:prstGeom prst="rect">
                <a:avLst/>
              </a:prstGeom>
              <a:solidFill>
                <a:srgbClr val="B0B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Box 74">
              <a:extLst>
                <a:ext uri="{FF2B5EF4-FFF2-40B4-BE49-F238E27FC236}">
                  <a16:creationId xmlns:a16="http://schemas.microsoft.com/office/drawing/2014/main" id="{1F476823-7D99-A05B-CCA1-F3F67D28F087}"/>
                </a:ext>
              </a:extLst>
            </p:cNvPr>
            <p:cNvSpPr txBox="1"/>
            <p:nvPr/>
          </p:nvSpPr>
          <p:spPr>
            <a:xfrm rot="16200000">
              <a:off x="104589" y="13154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Que.6</a:t>
              </a:r>
            </a:p>
          </p:txBody>
        </p:sp>
      </p:grpSp>
      <p:grpSp>
        <p:nvGrpSpPr>
          <p:cNvPr id="78" name="Group 77">
            <a:extLst>
              <a:ext uri="{FF2B5EF4-FFF2-40B4-BE49-F238E27FC236}">
                <a16:creationId xmlns:a16="http://schemas.microsoft.com/office/drawing/2014/main" id="{95566CDC-B17D-F293-1D97-933671884437}"/>
              </a:ext>
            </a:extLst>
          </p:cNvPr>
          <p:cNvGrpSpPr/>
          <p:nvPr/>
        </p:nvGrpSpPr>
        <p:grpSpPr>
          <a:xfrm>
            <a:off x="-12016813" y="-50800"/>
            <a:ext cx="12482924" cy="6862763"/>
            <a:chOff x="-12033982" y="-4763"/>
            <a:chExt cx="12482924" cy="6862763"/>
          </a:xfrm>
        </p:grpSpPr>
        <p:grpSp>
          <p:nvGrpSpPr>
            <p:cNvPr id="79" name="Group 78">
              <a:extLst>
                <a:ext uri="{FF2B5EF4-FFF2-40B4-BE49-F238E27FC236}">
                  <a16:creationId xmlns:a16="http://schemas.microsoft.com/office/drawing/2014/main" id="{F2F574CC-2B85-637B-F16E-598F4EC065F7}"/>
                </a:ext>
              </a:extLst>
            </p:cNvPr>
            <p:cNvGrpSpPr/>
            <p:nvPr/>
          </p:nvGrpSpPr>
          <p:grpSpPr>
            <a:xfrm>
              <a:off x="-12033982" y="-4763"/>
              <a:ext cx="12482924" cy="6862763"/>
              <a:chOff x="-12129822" y="-4763"/>
              <a:chExt cx="12482924" cy="6862763"/>
            </a:xfrm>
          </p:grpSpPr>
          <p:sp>
            <p:nvSpPr>
              <p:cNvPr id="81" name="Rectangle 80">
                <a:extLst>
                  <a:ext uri="{FF2B5EF4-FFF2-40B4-BE49-F238E27FC236}">
                    <a16:creationId xmlns:a16="http://schemas.microsoft.com/office/drawing/2014/main" id="{07F5C2D6-59D2-29BD-BC25-F046D33917F7}"/>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33112F06-5845-FB65-4D47-33B467535372}"/>
                  </a:ext>
                </a:extLst>
              </p:cNvPr>
              <p:cNvSpPr/>
              <p:nvPr/>
            </p:nvSpPr>
            <p:spPr>
              <a:xfrm>
                <a:off x="-104098" y="-4763"/>
                <a:ext cx="457200" cy="100625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0" name="TextBox 79">
              <a:extLst>
                <a:ext uri="{FF2B5EF4-FFF2-40B4-BE49-F238E27FC236}">
                  <a16:creationId xmlns:a16="http://schemas.microsoft.com/office/drawing/2014/main" id="{ECBFDB6D-B317-ABE1-06F8-313A6023CCCF}"/>
                </a:ext>
              </a:extLst>
            </p:cNvPr>
            <p:cNvSpPr txBox="1"/>
            <p:nvPr/>
          </p:nvSpPr>
          <p:spPr>
            <a:xfrm rot="16200000">
              <a:off x="-347700" y="346083"/>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Que.7</a:t>
              </a:r>
            </a:p>
          </p:txBody>
        </p:sp>
      </p:grpSp>
      <p:grpSp>
        <p:nvGrpSpPr>
          <p:cNvPr id="95" name="Group 94">
            <a:extLst>
              <a:ext uri="{FF2B5EF4-FFF2-40B4-BE49-F238E27FC236}">
                <a16:creationId xmlns:a16="http://schemas.microsoft.com/office/drawing/2014/main" id="{3D3A688F-EC0A-B3EF-0331-5BA2BF570810}"/>
              </a:ext>
            </a:extLst>
          </p:cNvPr>
          <p:cNvGrpSpPr/>
          <p:nvPr/>
        </p:nvGrpSpPr>
        <p:grpSpPr>
          <a:xfrm>
            <a:off x="-951185" y="-10141"/>
            <a:ext cx="12536270" cy="6858000"/>
            <a:chOff x="14861370" y="56844"/>
            <a:chExt cx="12536270" cy="6858000"/>
          </a:xfrm>
        </p:grpSpPr>
        <p:grpSp>
          <p:nvGrpSpPr>
            <p:cNvPr id="96" name="Group 95">
              <a:extLst>
                <a:ext uri="{FF2B5EF4-FFF2-40B4-BE49-F238E27FC236}">
                  <a16:creationId xmlns:a16="http://schemas.microsoft.com/office/drawing/2014/main" id="{BA850968-1CDE-56FD-3E02-742C6E223E7A}"/>
                </a:ext>
              </a:extLst>
            </p:cNvPr>
            <p:cNvGrpSpPr/>
            <p:nvPr/>
          </p:nvGrpSpPr>
          <p:grpSpPr>
            <a:xfrm>
              <a:off x="14861370" y="56844"/>
              <a:ext cx="12482922" cy="6858000"/>
              <a:chOff x="-10231068" y="0"/>
              <a:chExt cx="12482922" cy="6858000"/>
            </a:xfrm>
          </p:grpSpPr>
          <p:sp>
            <p:nvSpPr>
              <p:cNvPr id="98" name="Rectangle 97">
                <a:extLst>
                  <a:ext uri="{FF2B5EF4-FFF2-40B4-BE49-F238E27FC236}">
                    <a16:creationId xmlns:a16="http://schemas.microsoft.com/office/drawing/2014/main" id="{776C3755-F3BD-2C15-38D1-88B67E0FAC80}"/>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D25442F6-09D6-4CF2-FE65-7F88B461E7B7}"/>
                  </a:ext>
                </a:extLst>
              </p:cNvPr>
              <p:cNvSpPr/>
              <p:nvPr/>
            </p:nvSpPr>
            <p:spPr>
              <a:xfrm>
                <a:off x="1794654" y="3938363"/>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7" name="TextBox 96">
              <a:extLst>
                <a:ext uri="{FF2B5EF4-FFF2-40B4-BE49-F238E27FC236}">
                  <a16:creationId xmlns:a16="http://schemas.microsoft.com/office/drawing/2014/main" id="{1FC7D992-0006-E9D0-E0CE-39FFCBD7CF25}"/>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100" name="Group 99">
            <a:extLst>
              <a:ext uri="{FF2B5EF4-FFF2-40B4-BE49-F238E27FC236}">
                <a16:creationId xmlns:a16="http://schemas.microsoft.com/office/drawing/2014/main" id="{19BE263A-DD79-4F6B-02CF-5AD0589D6073}"/>
              </a:ext>
            </a:extLst>
          </p:cNvPr>
          <p:cNvGrpSpPr/>
          <p:nvPr/>
        </p:nvGrpSpPr>
        <p:grpSpPr>
          <a:xfrm>
            <a:off x="-1301106" y="-15686"/>
            <a:ext cx="12482923" cy="6858000"/>
            <a:chOff x="-10665214" y="0"/>
            <a:chExt cx="12482923" cy="6858000"/>
          </a:xfrm>
        </p:grpSpPr>
        <p:grpSp>
          <p:nvGrpSpPr>
            <p:cNvPr id="101" name="Group 100">
              <a:extLst>
                <a:ext uri="{FF2B5EF4-FFF2-40B4-BE49-F238E27FC236}">
                  <a16:creationId xmlns:a16="http://schemas.microsoft.com/office/drawing/2014/main" id="{93EDFC3B-D5F1-47BE-B8E0-F401649D788A}"/>
                </a:ext>
              </a:extLst>
            </p:cNvPr>
            <p:cNvGrpSpPr/>
            <p:nvPr/>
          </p:nvGrpSpPr>
          <p:grpSpPr>
            <a:xfrm>
              <a:off x="-10665214" y="0"/>
              <a:ext cx="12482923" cy="6858000"/>
              <a:chOff x="-10684854" y="0"/>
              <a:chExt cx="12482923" cy="6858000"/>
            </a:xfrm>
          </p:grpSpPr>
          <p:sp>
            <p:nvSpPr>
              <p:cNvPr id="103" name="Rectangle 102">
                <a:extLst>
                  <a:ext uri="{FF2B5EF4-FFF2-40B4-BE49-F238E27FC236}">
                    <a16:creationId xmlns:a16="http://schemas.microsoft.com/office/drawing/2014/main" id="{DF3B27BD-F706-5EC4-A90F-3C7DDBCE0C1A}"/>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E6C05B08-E6AE-8FF1-C3E2-3DF13BC97D0D}"/>
                  </a:ext>
                </a:extLst>
              </p:cNvPr>
              <p:cNvSpPr/>
              <p:nvPr/>
            </p:nvSpPr>
            <p:spPr>
              <a:xfrm>
                <a:off x="1340869" y="2959674"/>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2" name="TextBox 101">
              <a:extLst>
                <a:ext uri="{FF2B5EF4-FFF2-40B4-BE49-F238E27FC236}">
                  <a16:creationId xmlns:a16="http://schemas.microsoft.com/office/drawing/2014/main" id="{321527A4-3B5B-FE21-83DC-8D54C2D5007E}"/>
                </a:ext>
              </a:extLst>
            </p:cNvPr>
            <p:cNvSpPr txBox="1"/>
            <p:nvPr/>
          </p:nvSpPr>
          <p:spPr>
            <a:xfrm rot="16200000">
              <a:off x="1030962" y="32709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Que.4</a:t>
              </a:r>
            </a:p>
          </p:txBody>
        </p:sp>
      </p:grpSp>
      <p:grpSp>
        <p:nvGrpSpPr>
          <p:cNvPr id="105" name="Group 104">
            <a:extLst>
              <a:ext uri="{FF2B5EF4-FFF2-40B4-BE49-F238E27FC236}">
                <a16:creationId xmlns:a16="http://schemas.microsoft.com/office/drawing/2014/main" id="{A799A612-FF20-EA9A-DD50-A4177FFB1D1B}"/>
              </a:ext>
            </a:extLst>
          </p:cNvPr>
          <p:cNvGrpSpPr/>
          <p:nvPr/>
        </p:nvGrpSpPr>
        <p:grpSpPr>
          <a:xfrm>
            <a:off x="-1678166" y="-15686"/>
            <a:ext cx="12482923" cy="6858000"/>
            <a:chOff x="-11118474" y="0"/>
            <a:chExt cx="12482923" cy="6858000"/>
          </a:xfrm>
        </p:grpSpPr>
        <p:grpSp>
          <p:nvGrpSpPr>
            <p:cNvPr id="106" name="Group 105">
              <a:extLst>
                <a:ext uri="{FF2B5EF4-FFF2-40B4-BE49-F238E27FC236}">
                  <a16:creationId xmlns:a16="http://schemas.microsoft.com/office/drawing/2014/main" id="{1092C581-E41D-1746-41F2-E2BC811FEB26}"/>
                </a:ext>
              </a:extLst>
            </p:cNvPr>
            <p:cNvGrpSpPr/>
            <p:nvPr/>
          </p:nvGrpSpPr>
          <p:grpSpPr>
            <a:xfrm>
              <a:off x="-11118474" y="0"/>
              <a:ext cx="12482923" cy="6858000"/>
              <a:chOff x="-11138114" y="0"/>
              <a:chExt cx="12482923" cy="6858000"/>
            </a:xfrm>
          </p:grpSpPr>
          <p:sp>
            <p:nvSpPr>
              <p:cNvPr id="108" name="Rectangle 107">
                <a:extLst>
                  <a:ext uri="{FF2B5EF4-FFF2-40B4-BE49-F238E27FC236}">
                    <a16:creationId xmlns:a16="http://schemas.microsoft.com/office/drawing/2014/main" id="{637C9095-11B6-B93D-B6C8-E485A833E6D1}"/>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34B022E4-02B8-CE75-DF7B-40C137A9BE33}"/>
                  </a:ext>
                </a:extLst>
              </p:cNvPr>
              <p:cNvSpPr/>
              <p:nvPr/>
            </p:nvSpPr>
            <p:spPr>
              <a:xfrm>
                <a:off x="887609" y="1978585"/>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 name="TextBox 106">
              <a:extLst>
                <a:ext uri="{FF2B5EF4-FFF2-40B4-BE49-F238E27FC236}">
                  <a16:creationId xmlns:a16="http://schemas.microsoft.com/office/drawing/2014/main" id="{0D05F12B-73E3-A462-91D1-983E0A9984AB}"/>
                </a:ext>
              </a:extLst>
            </p:cNvPr>
            <p:cNvSpPr txBox="1"/>
            <p:nvPr/>
          </p:nvSpPr>
          <p:spPr>
            <a:xfrm rot="16200000">
              <a:off x="566643" y="229658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Que.5</a:t>
              </a:r>
            </a:p>
          </p:txBody>
        </p:sp>
      </p:grpSp>
      <p:grpSp>
        <p:nvGrpSpPr>
          <p:cNvPr id="110" name="Group 109">
            <a:extLst>
              <a:ext uri="{FF2B5EF4-FFF2-40B4-BE49-F238E27FC236}">
                <a16:creationId xmlns:a16="http://schemas.microsoft.com/office/drawing/2014/main" id="{2B6E0BA0-5804-949E-6C6D-97D559DBFA87}"/>
              </a:ext>
            </a:extLst>
          </p:cNvPr>
          <p:cNvGrpSpPr/>
          <p:nvPr/>
        </p:nvGrpSpPr>
        <p:grpSpPr>
          <a:xfrm>
            <a:off x="-11565303" y="-10141"/>
            <a:ext cx="12482924" cy="6858000"/>
            <a:chOff x="-11580657" y="0"/>
            <a:chExt cx="12482924" cy="6858000"/>
          </a:xfrm>
        </p:grpSpPr>
        <p:grpSp>
          <p:nvGrpSpPr>
            <p:cNvPr id="111" name="Group 110">
              <a:extLst>
                <a:ext uri="{FF2B5EF4-FFF2-40B4-BE49-F238E27FC236}">
                  <a16:creationId xmlns:a16="http://schemas.microsoft.com/office/drawing/2014/main" id="{FB15BB7C-9FCA-5CB3-0CA4-58EC56218CFD}"/>
                </a:ext>
              </a:extLst>
            </p:cNvPr>
            <p:cNvGrpSpPr/>
            <p:nvPr/>
          </p:nvGrpSpPr>
          <p:grpSpPr>
            <a:xfrm>
              <a:off x="-11580657" y="0"/>
              <a:ext cx="12482924" cy="6858000"/>
              <a:chOff x="-11600297" y="0"/>
              <a:chExt cx="12482924" cy="6858000"/>
            </a:xfrm>
          </p:grpSpPr>
          <p:sp>
            <p:nvSpPr>
              <p:cNvPr id="113" name="Rectangle 112">
                <a:extLst>
                  <a:ext uri="{FF2B5EF4-FFF2-40B4-BE49-F238E27FC236}">
                    <a16:creationId xmlns:a16="http://schemas.microsoft.com/office/drawing/2014/main" id="{17592E74-5CAE-06AB-E1CE-22671C8EA5EB}"/>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8E5DF092-323D-EA6B-9734-63CBD49BD2B2}"/>
                  </a:ext>
                </a:extLst>
              </p:cNvPr>
              <p:cNvSpPr/>
              <p:nvPr/>
            </p:nvSpPr>
            <p:spPr>
              <a:xfrm>
                <a:off x="425427" y="999416"/>
                <a:ext cx="457200" cy="978408"/>
              </a:xfrm>
              <a:prstGeom prst="rect">
                <a:avLst/>
              </a:prstGeom>
              <a:solidFill>
                <a:srgbClr val="B0B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2" name="TextBox 111">
              <a:extLst>
                <a:ext uri="{FF2B5EF4-FFF2-40B4-BE49-F238E27FC236}">
                  <a16:creationId xmlns:a16="http://schemas.microsoft.com/office/drawing/2014/main" id="{4F211C12-E121-1459-9AFA-682023631ECA}"/>
                </a:ext>
              </a:extLst>
            </p:cNvPr>
            <p:cNvSpPr txBox="1"/>
            <p:nvPr/>
          </p:nvSpPr>
          <p:spPr>
            <a:xfrm rot="16200000">
              <a:off x="104589" y="13154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Que.6</a:t>
              </a:r>
            </a:p>
          </p:txBody>
        </p:sp>
      </p:grpSp>
      <p:grpSp>
        <p:nvGrpSpPr>
          <p:cNvPr id="115" name="Group 114">
            <a:extLst>
              <a:ext uri="{FF2B5EF4-FFF2-40B4-BE49-F238E27FC236}">
                <a16:creationId xmlns:a16="http://schemas.microsoft.com/office/drawing/2014/main" id="{F18D99A8-AE65-0280-BC64-F896D67A6BA8}"/>
              </a:ext>
            </a:extLst>
          </p:cNvPr>
          <p:cNvGrpSpPr/>
          <p:nvPr/>
        </p:nvGrpSpPr>
        <p:grpSpPr>
          <a:xfrm>
            <a:off x="-12044804" y="-12700"/>
            <a:ext cx="12482924" cy="6862763"/>
            <a:chOff x="-12033982" y="-4763"/>
            <a:chExt cx="12482924" cy="6862763"/>
          </a:xfrm>
        </p:grpSpPr>
        <p:grpSp>
          <p:nvGrpSpPr>
            <p:cNvPr id="116" name="Group 115">
              <a:extLst>
                <a:ext uri="{FF2B5EF4-FFF2-40B4-BE49-F238E27FC236}">
                  <a16:creationId xmlns:a16="http://schemas.microsoft.com/office/drawing/2014/main" id="{42DD3CA9-BE3C-8C34-0BD3-A63024AB1746}"/>
                </a:ext>
              </a:extLst>
            </p:cNvPr>
            <p:cNvGrpSpPr/>
            <p:nvPr/>
          </p:nvGrpSpPr>
          <p:grpSpPr>
            <a:xfrm>
              <a:off x="-12033982" y="-4763"/>
              <a:ext cx="12482924" cy="6862763"/>
              <a:chOff x="-12129822" y="-4763"/>
              <a:chExt cx="12482924" cy="6862763"/>
            </a:xfrm>
          </p:grpSpPr>
          <p:sp>
            <p:nvSpPr>
              <p:cNvPr id="118" name="Rectangle 117">
                <a:extLst>
                  <a:ext uri="{FF2B5EF4-FFF2-40B4-BE49-F238E27FC236}">
                    <a16:creationId xmlns:a16="http://schemas.microsoft.com/office/drawing/2014/main" id="{89DA47EA-31C4-053D-98D1-7903C2245F28}"/>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59DFC639-D37D-9EC9-0234-D5C97818FEF1}"/>
                  </a:ext>
                </a:extLst>
              </p:cNvPr>
              <p:cNvSpPr/>
              <p:nvPr/>
            </p:nvSpPr>
            <p:spPr>
              <a:xfrm>
                <a:off x="-104098" y="-4763"/>
                <a:ext cx="457200" cy="100625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7" name="TextBox 116">
              <a:extLst>
                <a:ext uri="{FF2B5EF4-FFF2-40B4-BE49-F238E27FC236}">
                  <a16:creationId xmlns:a16="http://schemas.microsoft.com/office/drawing/2014/main" id="{6FF41D46-E24A-9791-3E4C-AD8F8BB1D94C}"/>
                </a:ext>
              </a:extLst>
            </p:cNvPr>
            <p:cNvSpPr txBox="1"/>
            <p:nvPr/>
          </p:nvSpPr>
          <p:spPr>
            <a:xfrm rot="16200000">
              <a:off x="-347700" y="423026"/>
              <a:ext cx="1089660" cy="307777"/>
            </a:xfrm>
            <a:prstGeom prst="rect">
              <a:avLst/>
            </a:prstGeom>
            <a:noFill/>
          </p:spPr>
          <p:txBody>
            <a:bodyPr wrap="square" rtlCol="0">
              <a:spAutoFit/>
            </a:bodyPr>
            <a:lstStyle/>
            <a:p>
              <a:pPr algn="ctr"/>
              <a:r>
                <a:rPr lang="en-US" sz="1400" b="1" dirty="0">
                  <a:solidFill>
                    <a:srgbClr val="F0EEF0"/>
                  </a:solidFill>
                  <a:latin typeface="Tw Cen MT" panose="020B0602020104020603" pitchFamily="34" charset="0"/>
                </a:rPr>
                <a:t>Dashboard</a:t>
              </a:r>
            </a:p>
          </p:txBody>
        </p:sp>
      </p:grpSp>
      <p:sp>
        <p:nvSpPr>
          <p:cNvPr id="5" name="TextBox 4">
            <a:extLst>
              <a:ext uri="{FF2B5EF4-FFF2-40B4-BE49-F238E27FC236}">
                <a16:creationId xmlns:a16="http://schemas.microsoft.com/office/drawing/2014/main" id="{A2785BB2-2948-52E6-EFF3-28C6EE6116F4}"/>
              </a:ext>
            </a:extLst>
          </p:cNvPr>
          <p:cNvSpPr txBox="1"/>
          <p:nvPr/>
        </p:nvSpPr>
        <p:spPr>
          <a:xfrm>
            <a:off x="1314615" y="761089"/>
            <a:ext cx="9237820" cy="646331"/>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cs typeface="Roboto" panose="02000000000000000000" pitchFamily="2" charset="0"/>
              </a:rPr>
              <a:t>5. What are the purchasing patterns of high-value customers and how can they be incentivized to increase their purchase frequency?</a:t>
            </a:r>
          </a:p>
        </p:txBody>
      </p:sp>
      <p:sp>
        <p:nvSpPr>
          <p:cNvPr id="7" name="Rectangle: Rounded Corners 6">
            <a:extLst>
              <a:ext uri="{FF2B5EF4-FFF2-40B4-BE49-F238E27FC236}">
                <a16:creationId xmlns:a16="http://schemas.microsoft.com/office/drawing/2014/main" id="{FCC47599-A29A-45BD-E50B-3CFDCA9814FB}"/>
              </a:ext>
            </a:extLst>
          </p:cNvPr>
          <p:cNvSpPr/>
          <p:nvPr/>
        </p:nvSpPr>
        <p:spPr>
          <a:xfrm>
            <a:off x="5744280" y="3804269"/>
            <a:ext cx="4391617" cy="2653400"/>
          </a:xfrm>
          <a:prstGeom prst="roundRect">
            <a:avLst>
              <a:gd name="adj" fmla="val 16044"/>
            </a:avLst>
          </a:prstGeom>
          <a:solidFill>
            <a:schemeClr val="bg1">
              <a:lumMod val="75000"/>
            </a:schemeClr>
          </a:solidFill>
          <a:ln>
            <a:noFill/>
          </a:ln>
          <a:effectLst>
            <a:outerShdw blurRad="381000" dist="292100" dir="1560000" sx="96000" sy="96000" algn="t"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32FABE96-C738-BCE6-1735-BD0C6ECFC106}"/>
              </a:ext>
            </a:extLst>
          </p:cNvPr>
          <p:cNvSpPr txBox="1"/>
          <p:nvPr/>
        </p:nvSpPr>
        <p:spPr>
          <a:xfrm>
            <a:off x="6010204" y="4125047"/>
            <a:ext cx="3986821" cy="2000548"/>
          </a:xfrm>
          <a:prstGeom prst="rect">
            <a:avLst/>
          </a:prstGeom>
          <a:noFill/>
        </p:spPr>
        <p:txBody>
          <a:bodyPr wrap="square" rtlCol="0">
            <a:spAutoFit/>
          </a:bodyPr>
          <a:lstStyle/>
          <a:p>
            <a:r>
              <a:rPr lang="en-US" sz="2000" b="1" dirty="0">
                <a:solidFill>
                  <a:schemeClr val="tx1">
                    <a:lumMod val="95000"/>
                    <a:lumOff val="5000"/>
                  </a:schemeClr>
                </a:solidFill>
                <a:latin typeface="Calibri" panose="020F0502020204030204" pitchFamily="34" charset="0"/>
                <a:ea typeface="Roboto" panose="02000000000000000000" pitchFamily="2" charset="0"/>
                <a:cs typeface="Calibri" panose="020F0502020204030204" pitchFamily="34" charset="0"/>
              </a:rPr>
              <a:t>Insight</a:t>
            </a:r>
            <a:r>
              <a:rPr lang="en-US" sz="2000" b="1" dirty="0">
                <a:solidFill>
                  <a:schemeClr val="tx1">
                    <a:lumMod val="95000"/>
                    <a:lumOff val="5000"/>
                  </a:schemeClr>
                </a:solidFill>
                <a:latin typeface="Calibri" panose="020F0502020204030204" pitchFamily="34" charset="0"/>
                <a:cs typeface="Calibri" panose="020F0502020204030204" pitchFamily="34" charset="0"/>
              </a:rPr>
              <a:t>:-</a:t>
            </a:r>
          </a:p>
          <a:p>
            <a:r>
              <a:rPr lang="en-US" sz="2000" dirty="0">
                <a:solidFill>
                  <a:schemeClr val="tx1">
                    <a:lumMod val="95000"/>
                    <a:lumOff val="5000"/>
                  </a:schemeClr>
                </a:solidFill>
                <a:latin typeface="Calibri" panose="020F0502020204030204" pitchFamily="34" charset="0"/>
                <a:cs typeface="Calibri" panose="020F0502020204030204" pitchFamily="34" charset="0"/>
              </a:rPr>
              <a:t>	</a:t>
            </a:r>
            <a:r>
              <a:rPr lang="en-US" sz="1200" dirty="0"/>
              <a:t>The analysis reveals significant customer behavior patterns. Customers with the highest total spending typically place 2-3 orders within a specific period. These high-value customers have an average order value of $3,860 and an average interval of 306 days between their orders. This pattern indicates a trend where high spenders make fewer, but larger, purchases over a relatively longer timeframe.</a:t>
            </a:r>
            <a:endParaRPr lang="en-US" sz="10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9" name="Freeform: Shape 8">
            <a:extLst>
              <a:ext uri="{FF2B5EF4-FFF2-40B4-BE49-F238E27FC236}">
                <a16:creationId xmlns:a16="http://schemas.microsoft.com/office/drawing/2014/main" id="{A5687D92-C566-F8FC-E4D6-8F73A8ADC678}"/>
              </a:ext>
            </a:extLst>
          </p:cNvPr>
          <p:cNvSpPr/>
          <p:nvPr/>
        </p:nvSpPr>
        <p:spPr>
          <a:xfrm rot="5400000">
            <a:off x="5177689" y="5461582"/>
            <a:ext cx="770509" cy="377466"/>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0D3723A5-5B37-DC64-BF2D-6C3D745B8AD4}"/>
              </a:ext>
            </a:extLst>
          </p:cNvPr>
          <p:cNvSpPr txBox="1"/>
          <p:nvPr/>
        </p:nvSpPr>
        <p:spPr>
          <a:xfrm>
            <a:off x="1427468" y="42735"/>
            <a:ext cx="5366235"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600" b="1" dirty="0">
                <a:latin typeface="Franklin Gothic Medium" panose="020B0603020102020204" pitchFamily="34" charset="0"/>
                <a:ea typeface="Tahoma" panose="020B0604030504040204" pitchFamily="34" charset="0"/>
                <a:cs typeface="Tahoma" panose="020B0604030504040204" pitchFamily="34" charset="0"/>
              </a:rPr>
              <a:t>Business </a:t>
            </a:r>
            <a:r>
              <a:rPr lang="en-US" sz="3600" b="1" dirty="0">
                <a:solidFill>
                  <a:srgbClr val="4E95D9"/>
                </a:solidFill>
                <a:latin typeface="Franklin Gothic Medium" panose="020B0603020102020204" pitchFamily="34" charset="0"/>
                <a:ea typeface="Tahoma" panose="020B0604030504040204" pitchFamily="34" charset="0"/>
                <a:cs typeface="Tahoma" panose="020B0604030504040204" pitchFamily="34" charset="0"/>
              </a:rPr>
              <a:t>Questions</a:t>
            </a:r>
          </a:p>
        </p:txBody>
      </p:sp>
      <p:pic>
        <p:nvPicPr>
          <p:cNvPr id="10" name="Picture 9">
            <a:extLst>
              <a:ext uri="{FF2B5EF4-FFF2-40B4-BE49-F238E27FC236}">
                <a16:creationId xmlns:a16="http://schemas.microsoft.com/office/drawing/2014/main" id="{9E2F7BE7-590D-BD7A-042B-5C64DAA4A08C}"/>
              </a:ext>
            </a:extLst>
          </p:cNvPr>
          <p:cNvPicPr>
            <a:picLocks noChangeAspect="1"/>
          </p:cNvPicPr>
          <p:nvPr/>
        </p:nvPicPr>
        <p:blipFill>
          <a:blip r:embed="rId3"/>
          <a:stretch>
            <a:fillRect/>
          </a:stretch>
        </p:blipFill>
        <p:spPr>
          <a:xfrm>
            <a:off x="1660460" y="1414136"/>
            <a:ext cx="3585150" cy="2537666"/>
          </a:xfrm>
          <a:prstGeom prst="rect">
            <a:avLst/>
          </a:prstGeom>
        </p:spPr>
      </p:pic>
      <p:pic>
        <p:nvPicPr>
          <p:cNvPr id="13" name="Picture 12">
            <a:extLst>
              <a:ext uri="{FF2B5EF4-FFF2-40B4-BE49-F238E27FC236}">
                <a16:creationId xmlns:a16="http://schemas.microsoft.com/office/drawing/2014/main" id="{0FE93B89-C276-38FA-E253-60957067FBA8}"/>
              </a:ext>
            </a:extLst>
          </p:cNvPr>
          <p:cNvPicPr>
            <a:picLocks noChangeAspect="1"/>
          </p:cNvPicPr>
          <p:nvPr/>
        </p:nvPicPr>
        <p:blipFill>
          <a:blip r:embed="rId4"/>
          <a:stretch>
            <a:fillRect/>
          </a:stretch>
        </p:blipFill>
        <p:spPr>
          <a:xfrm>
            <a:off x="5735010" y="1407420"/>
            <a:ext cx="4439349" cy="1659225"/>
          </a:xfrm>
          <a:prstGeom prst="rect">
            <a:avLst/>
          </a:prstGeom>
        </p:spPr>
      </p:pic>
      <p:pic>
        <p:nvPicPr>
          <p:cNvPr id="20" name="Picture 19">
            <a:extLst>
              <a:ext uri="{FF2B5EF4-FFF2-40B4-BE49-F238E27FC236}">
                <a16:creationId xmlns:a16="http://schemas.microsoft.com/office/drawing/2014/main" id="{178467EB-8E2B-A7AD-92F3-EFA44412CC02}"/>
              </a:ext>
            </a:extLst>
          </p:cNvPr>
          <p:cNvPicPr>
            <a:picLocks noChangeAspect="1"/>
          </p:cNvPicPr>
          <p:nvPr/>
        </p:nvPicPr>
        <p:blipFill>
          <a:blip r:embed="rId5"/>
          <a:stretch>
            <a:fillRect/>
          </a:stretch>
        </p:blipFill>
        <p:spPr>
          <a:xfrm>
            <a:off x="1974914" y="4051691"/>
            <a:ext cx="3399293" cy="2344746"/>
          </a:xfrm>
          <a:prstGeom prst="rect">
            <a:avLst/>
          </a:prstGeom>
        </p:spPr>
      </p:pic>
      <p:pic>
        <p:nvPicPr>
          <p:cNvPr id="4" name="Picture 3">
            <a:extLst>
              <a:ext uri="{FF2B5EF4-FFF2-40B4-BE49-F238E27FC236}">
                <a16:creationId xmlns:a16="http://schemas.microsoft.com/office/drawing/2014/main" id="{B52D4B4E-D84B-56A6-873E-A5AC7C156855}"/>
              </a:ext>
            </a:extLst>
          </p:cNvPr>
          <p:cNvPicPr>
            <a:picLocks noChangeAspect="1"/>
          </p:cNvPicPr>
          <p:nvPr/>
        </p:nvPicPr>
        <p:blipFill>
          <a:blip r:embed="rId6"/>
          <a:stretch>
            <a:fillRect/>
          </a:stretch>
        </p:blipFill>
        <p:spPr>
          <a:xfrm>
            <a:off x="-15887700" y="10422"/>
            <a:ext cx="12192000" cy="6837155"/>
          </a:xfrm>
          <a:prstGeom prst="rect">
            <a:avLst/>
          </a:prstGeom>
        </p:spPr>
      </p:pic>
    </p:spTree>
    <p:extLst>
      <p:ext uri="{BB962C8B-B14F-4D97-AF65-F5344CB8AC3E}">
        <p14:creationId xmlns:p14="http://schemas.microsoft.com/office/powerpoint/2010/main" val="719306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4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6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10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14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16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P spid="9" grpId="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1725A1F4-9A26-49DD-E1F6-E7507746A9FC}"/>
              </a:ext>
            </a:extLst>
          </p:cNvPr>
          <p:cNvGrpSpPr/>
          <p:nvPr/>
        </p:nvGrpSpPr>
        <p:grpSpPr>
          <a:xfrm>
            <a:off x="-278056" y="13054"/>
            <a:ext cx="12498469" cy="6858001"/>
            <a:chOff x="-9298639" y="0"/>
            <a:chExt cx="12498469" cy="6858001"/>
          </a:xfrm>
        </p:grpSpPr>
        <p:grpSp>
          <p:nvGrpSpPr>
            <p:cNvPr id="86" name="Group 85">
              <a:extLst>
                <a:ext uri="{FF2B5EF4-FFF2-40B4-BE49-F238E27FC236}">
                  <a16:creationId xmlns:a16="http://schemas.microsoft.com/office/drawing/2014/main" id="{F4A2F5F4-6709-D406-D80D-C6446CBCBACE}"/>
                </a:ext>
              </a:extLst>
            </p:cNvPr>
            <p:cNvGrpSpPr/>
            <p:nvPr/>
          </p:nvGrpSpPr>
          <p:grpSpPr>
            <a:xfrm>
              <a:off x="-9298639" y="0"/>
              <a:ext cx="12482920" cy="6858000"/>
              <a:chOff x="-9296849" y="0"/>
              <a:chExt cx="12482920" cy="6858000"/>
            </a:xfrm>
          </p:grpSpPr>
          <p:sp>
            <p:nvSpPr>
              <p:cNvPr id="88" name="Rectangle 87">
                <a:extLst>
                  <a:ext uri="{FF2B5EF4-FFF2-40B4-BE49-F238E27FC236}">
                    <a16:creationId xmlns:a16="http://schemas.microsoft.com/office/drawing/2014/main" id="{864F6E2B-065D-9713-A9A9-17EF0B51C6F4}"/>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CBC7B4E7-D885-2634-9E32-5BBC88335CFF}"/>
                  </a:ext>
                </a:extLst>
              </p:cNvPr>
              <p:cNvSpPr/>
              <p:nvPr/>
            </p:nvSpPr>
            <p:spPr>
              <a:xfrm>
                <a:off x="2728871" y="5879592"/>
                <a:ext cx="457200" cy="978408"/>
              </a:xfrm>
              <a:prstGeom prst="rect">
                <a:avLst/>
              </a:prstGeom>
              <a:solidFill>
                <a:srgbClr val="26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7" name="TextBox 86">
              <a:extLst>
                <a:ext uri="{FF2B5EF4-FFF2-40B4-BE49-F238E27FC236}">
                  <a16:creationId xmlns:a16="http://schemas.microsoft.com/office/drawing/2014/main" id="{6BD822BB-DC46-BF31-63D6-363837182C2F}"/>
                </a:ext>
              </a:extLst>
            </p:cNvPr>
            <p:cNvSpPr txBox="1"/>
            <p:nvPr/>
          </p:nvSpPr>
          <p:spPr>
            <a:xfrm rot="16200000">
              <a:off x="2424168" y="6082338"/>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Que.1</a:t>
              </a:r>
            </a:p>
          </p:txBody>
        </p:sp>
      </p:grpSp>
      <p:grpSp>
        <p:nvGrpSpPr>
          <p:cNvPr id="90" name="Group 89">
            <a:extLst>
              <a:ext uri="{FF2B5EF4-FFF2-40B4-BE49-F238E27FC236}">
                <a16:creationId xmlns:a16="http://schemas.microsoft.com/office/drawing/2014/main" id="{5FE3FBA9-D5F5-3BD4-0D29-6F57AD5925CB}"/>
              </a:ext>
            </a:extLst>
          </p:cNvPr>
          <p:cNvGrpSpPr/>
          <p:nvPr/>
        </p:nvGrpSpPr>
        <p:grpSpPr>
          <a:xfrm>
            <a:off x="-603214" y="-10141"/>
            <a:ext cx="12505220" cy="6858000"/>
            <a:chOff x="-9751872" y="0"/>
            <a:chExt cx="12505220" cy="6858000"/>
          </a:xfrm>
        </p:grpSpPr>
        <p:grpSp>
          <p:nvGrpSpPr>
            <p:cNvPr id="91" name="Group 90">
              <a:extLst>
                <a:ext uri="{FF2B5EF4-FFF2-40B4-BE49-F238E27FC236}">
                  <a16:creationId xmlns:a16="http://schemas.microsoft.com/office/drawing/2014/main" id="{CD2B5344-DFE2-E175-06CB-F9689AC54500}"/>
                </a:ext>
              </a:extLst>
            </p:cNvPr>
            <p:cNvGrpSpPr/>
            <p:nvPr/>
          </p:nvGrpSpPr>
          <p:grpSpPr>
            <a:xfrm>
              <a:off x="-9751872" y="0"/>
              <a:ext cx="12482921" cy="6858000"/>
              <a:chOff x="-9766749" y="0"/>
              <a:chExt cx="12482921" cy="6858000"/>
            </a:xfrm>
          </p:grpSpPr>
          <p:sp>
            <p:nvSpPr>
              <p:cNvPr id="93" name="Rectangle 92">
                <a:extLst>
                  <a:ext uri="{FF2B5EF4-FFF2-40B4-BE49-F238E27FC236}">
                    <a16:creationId xmlns:a16="http://schemas.microsoft.com/office/drawing/2014/main" id="{B1DA38AA-1979-1976-7B69-907A1E5BB49F}"/>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1BC1DE12-0909-4CC5-D3BA-35C460054DBE}"/>
                  </a:ext>
                </a:extLst>
              </p:cNvPr>
              <p:cNvSpPr/>
              <p:nvPr/>
            </p:nvSpPr>
            <p:spPr>
              <a:xfrm>
                <a:off x="2258972" y="4908828"/>
                <a:ext cx="457200" cy="978408"/>
              </a:xfrm>
              <a:prstGeom prst="rect">
                <a:avLst/>
              </a:prstGeom>
              <a:solidFill>
                <a:srgbClr val="5D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2" name="TextBox 91">
              <a:extLst>
                <a:ext uri="{FF2B5EF4-FFF2-40B4-BE49-F238E27FC236}">
                  <a16:creationId xmlns:a16="http://schemas.microsoft.com/office/drawing/2014/main" id="{BB7D8C07-FE83-AB83-840A-EF3EB780FBFB}"/>
                </a:ext>
              </a:extLst>
            </p:cNvPr>
            <p:cNvSpPr txBox="1"/>
            <p:nvPr/>
          </p:nvSpPr>
          <p:spPr>
            <a:xfrm rot="16200000">
              <a:off x="1977686" y="522282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Que.2</a:t>
              </a:r>
            </a:p>
          </p:txBody>
        </p:sp>
      </p:grpSp>
      <p:sp>
        <p:nvSpPr>
          <p:cNvPr id="19" name="Flowchart: Manual Operation 18">
            <a:extLst>
              <a:ext uri="{FF2B5EF4-FFF2-40B4-BE49-F238E27FC236}">
                <a16:creationId xmlns:a16="http://schemas.microsoft.com/office/drawing/2014/main" id="{83F5BA1A-D20C-1C0C-0999-1E54B277EED2}"/>
              </a:ext>
            </a:extLst>
          </p:cNvPr>
          <p:cNvSpPr/>
          <p:nvPr/>
        </p:nvSpPr>
        <p:spPr>
          <a:xfrm>
            <a:off x="3412881" y="-2453323"/>
            <a:ext cx="5366236" cy="1045029"/>
          </a:xfrm>
          <a:prstGeom prst="flowChartManualOperation">
            <a:avLst/>
          </a:prstGeom>
          <a:solidFill>
            <a:srgbClr val="2621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Tahoma" panose="020B0604030504040204" pitchFamily="34" charset="0"/>
                <a:ea typeface="Tahoma" panose="020B0604030504040204" pitchFamily="34" charset="0"/>
                <a:cs typeface="Tahoma" panose="020B0604030504040204" pitchFamily="34" charset="0"/>
              </a:rPr>
              <a:t>Introduction</a:t>
            </a:r>
            <a:endParaRPr lang="en-US" sz="3200" dirty="0"/>
          </a:p>
        </p:txBody>
      </p:sp>
      <p:sp>
        <p:nvSpPr>
          <p:cNvPr id="3" name="Rectangle: Diagonal Corners Snipped 2">
            <a:extLst>
              <a:ext uri="{FF2B5EF4-FFF2-40B4-BE49-F238E27FC236}">
                <a16:creationId xmlns:a16="http://schemas.microsoft.com/office/drawing/2014/main" id="{046FBF53-3B42-6356-9952-D8C49CD26AFC}"/>
              </a:ext>
            </a:extLst>
          </p:cNvPr>
          <p:cNvSpPr/>
          <p:nvPr/>
        </p:nvSpPr>
        <p:spPr>
          <a:xfrm rot="19831121">
            <a:off x="10058128" y="7219930"/>
            <a:ext cx="4267744" cy="2333619"/>
          </a:xfrm>
          <a:prstGeom prst="snip2DiagRect">
            <a:avLst/>
          </a:prstGeom>
          <a:solidFill>
            <a:srgbClr val="747C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Diagonal Corners Snipped 5">
            <a:extLst>
              <a:ext uri="{FF2B5EF4-FFF2-40B4-BE49-F238E27FC236}">
                <a16:creationId xmlns:a16="http://schemas.microsoft.com/office/drawing/2014/main" id="{4C85D966-B9E7-0392-8CA9-D8FE7F7911C6}"/>
              </a:ext>
            </a:extLst>
          </p:cNvPr>
          <p:cNvSpPr/>
          <p:nvPr/>
        </p:nvSpPr>
        <p:spPr>
          <a:xfrm rot="8288386">
            <a:off x="-2787694" y="-1904505"/>
            <a:ext cx="3648648" cy="2046832"/>
          </a:xfrm>
          <a:prstGeom prst="snip2DiagRect">
            <a:avLst/>
          </a:prstGeom>
          <a:solidFill>
            <a:srgbClr val="989F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2344A9C2-642E-D94E-23E0-2E2ED3E536E2}"/>
              </a:ext>
            </a:extLst>
          </p:cNvPr>
          <p:cNvGrpSpPr/>
          <p:nvPr/>
        </p:nvGrpSpPr>
        <p:grpSpPr>
          <a:xfrm>
            <a:off x="-10174280" y="-22841"/>
            <a:ext cx="12536270" cy="6858000"/>
            <a:chOff x="14861370" y="56844"/>
            <a:chExt cx="12536270" cy="6858000"/>
          </a:xfrm>
        </p:grpSpPr>
        <p:grpSp>
          <p:nvGrpSpPr>
            <p:cNvPr id="60" name="Group 59">
              <a:extLst>
                <a:ext uri="{FF2B5EF4-FFF2-40B4-BE49-F238E27FC236}">
                  <a16:creationId xmlns:a16="http://schemas.microsoft.com/office/drawing/2014/main" id="{AD5D816F-6360-6431-80A8-A888335F5A71}"/>
                </a:ext>
              </a:extLst>
            </p:cNvPr>
            <p:cNvGrpSpPr/>
            <p:nvPr/>
          </p:nvGrpSpPr>
          <p:grpSpPr>
            <a:xfrm>
              <a:off x="14861370" y="56844"/>
              <a:ext cx="12482922" cy="6858000"/>
              <a:chOff x="-10231068" y="0"/>
              <a:chExt cx="12482922" cy="6858000"/>
            </a:xfrm>
          </p:grpSpPr>
          <p:sp>
            <p:nvSpPr>
              <p:cNvPr id="61" name="Rectangle 60">
                <a:extLst>
                  <a:ext uri="{FF2B5EF4-FFF2-40B4-BE49-F238E27FC236}">
                    <a16:creationId xmlns:a16="http://schemas.microsoft.com/office/drawing/2014/main" id="{E49D826E-2858-6153-909B-42E6E0D667A7}"/>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EA5B0008-6D2B-3248-8F57-D42FEBE93CA2}"/>
                  </a:ext>
                </a:extLst>
              </p:cNvPr>
              <p:cNvSpPr/>
              <p:nvPr/>
            </p:nvSpPr>
            <p:spPr>
              <a:xfrm>
                <a:off x="1794654" y="3938363"/>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 name="TextBox 82">
              <a:extLst>
                <a:ext uri="{FF2B5EF4-FFF2-40B4-BE49-F238E27FC236}">
                  <a16:creationId xmlns:a16="http://schemas.microsoft.com/office/drawing/2014/main" id="{75D54213-7E68-63B9-9801-8BDB82D1AD06}"/>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63" name="Group 62">
            <a:extLst>
              <a:ext uri="{FF2B5EF4-FFF2-40B4-BE49-F238E27FC236}">
                <a16:creationId xmlns:a16="http://schemas.microsoft.com/office/drawing/2014/main" id="{EE7D3FAE-6B73-2C4F-0E58-A89D3785FE20}"/>
              </a:ext>
            </a:extLst>
          </p:cNvPr>
          <p:cNvGrpSpPr/>
          <p:nvPr/>
        </p:nvGrpSpPr>
        <p:grpSpPr>
          <a:xfrm>
            <a:off x="-10607615" y="-15686"/>
            <a:ext cx="12482923" cy="6858000"/>
            <a:chOff x="-10665214" y="0"/>
            <a:chExt cx="12482923" cy="6858000"/>
          </a:xfrm>
        </p:grpSpPr>
        <p:grpSp>
          <p:nvGrpSpPr>
            <p:cNvPr id="64" name="Group 63">
              <a:extLst>
                <a:ext uri="{FF2B5EF4-FFF2-40B4-BE49-F238E27FC236}">
                  <a16:creationId xmlns:a16="http://schemas.microsoft.com/office/drawing/2014/main" id="{286129C9-AA32-F270-BDF7-84C86F121C4E}"/>
                </a:ext>
              </a:extLst>
            </p:cNvPr>
            <p:cNvGrpSpPr/>
            <p:nvPr/>
          </p:nvGrpSpPr>
          <p:grpSpPr>
            <a:xfrm>
              <a:off x="-10665214" y="0"/>
              <a:ext cx="12482923" cy="6858000"/>
              <a:chOff x="-10684854" y="0"/>
              <a:chExt cx="12482923" cy="6858000"/>
            </a:xfrm>
          </p:grpSpPr>
          <p:sp>
            <p:nvSpPr>
              <p:cNvPr id="66" name="Rectangle 65">
                <a:extLst>
                  <a:ext uri="{FF2B5EF4-FFF2-40B4-BE49-F238E27FC236}">
                    <a16:creationId xmlns:a16="http://schemas.microsoft.com/office/drawing/2014/main" id="{A9A55C98-DDD0-E575-1A73-7390BF9F0EC8}"/>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8F1E9865-BA76-D0D2-45C2-15263AED061B}"/>
                  </a:ext>
                </a:extLst>
              </p:cNvPr>
              <p:cNvSpPr/>
              <p:nvPr/>
            </p:nvSpPr>
            <p:spPr>
              <a:xfrm>
                <a:off x="1340869" y="2959674"/>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TextBox 64">
              <a:extLst>
                <a:ext uri="{FF2B5EF4-FFF2-40B4-BE49-F238E27FC236}">
                  <a16:creationId xmlns:a16="http://schemas.microsoft.com/office/drawing/2014/main" id="{2A2FDDB0-DD96-6A8E-36F9-10B98A7CF97F}"/>
                </a:ext>
              </a:extLst>
            </p:cNvPr>
            <p:cNvSpPr txBox="1"/>
            <p:nvPr/>
          </p:nvSpPr>
          <p:spPr>
            <a:xfrm rot="16200000">
              <a:off x="1030962" y="32709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Que.4</a:t>
              </a:r>
            </a:p>
          </p:txBody>
        </p:sp>
      </p:grpSp>
      <p:grpSp>
        <p:nvGrpSpPr>
          <p:cNvPr id="68" name="Group 67">
            <a:extLst>
              <a:ext uri="{FF2B5EF4-FFF2-40B4-BE49-F238E27FC236}">
                <a16:creationId xmlns:a16="http://schemas.microsoft.com/office/drawing/2014/main" id="{59DDB3B0-F68E-7351-C19A-F873860D2144}"/>
              </a:ext>
            </a:extLst>
          </p:cNvPr>
          <p:cNvGrpSpPr/>
          <p:nvPr/>
        </p:nvGrpSpPr>
        <p:grpSpPr>
          <a:xfrm>
            <a:off x="-11060875" y="-15686"/>
            <a:ext cx="12482923" cy="6858000"/>
            <a:chOff x="-11118474" y="0"/>
            <a:chExt cx="12482923" cy="6858000"/>
          </a:xfrm>
        </p:grpSpPr>
        <p:grpSp>
          <p:nvGrpSpPr>
            <p:cNvPr id="69" name="Group 68">
              <a:extLst>
                <a:ext uri="{FF2B5EF4-FFF2-40B4-BE49-F238E27FC236}">
                  <a16:creationId xmlns:a16="http://schemas.microsoft.com/office/drawing/2014/main" id="{DD916732-15D0-A4C7-D238-438C382EDE77}"/>
                </a:ext>
              </a:extLst>
            </p:cNvPr>
            <p:cNvGrpSpPr/>
            <p:nvPr/>
          </p:nvGrpSpPr>
          <p:grpSpPr>
            <a:xfrm>
              <a:off x="-11118474" y="0"/>
              <a:ext cx="12482923" cy="6858000"/>
              <a:chOff x="-11138114" y="0"/>
              <a:chExt cx="12482923" cy="6858000"/>
            </a:xfrm>
          </p:grpSpPr>
          <p:sp>
            <p:nvSpPr>
              <p:cNvPr id="71" name="Rectangle 70">
                <a:extLst>
                  <a:ext uri="{FF2B5EF4-FFF2-40B4-BE49-F238E27FC236}">
                    <a16:creationId xmlns:a16="http://schemas.microsoft.com/office/drawing/2014/main" id="{13C23658-F75F-78FE-5E19-CBF3FC5FC0D5}"/>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262880A9-C174-B08A-26B4-6D7BFDBDF88E}"/>
                  </a:ext>
                </a:extLst>
              </p:cNvPr>
              <p:cNvSpPr/>
              <p:nvPr/>
            </p:nvSpPr>
            <p:spPr>
              <a:xfrm>
                <a:off x="887609" y="1978585"/>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69">
              <a:extLst>
                <a:ext uri="{FF2B5EF4-FFF2-40B4-BE49-F238E27FC236}">
                  <a16:creationId xmlns:a16="http://schemas.microsoft.com/office/drawing/2014/main" id="{79EDEDE6-5D05-FB32-9AFB-AB894E0DCA2A}"/>
                </a:ext>
              </a:extLst>
            </p:cNvPr>
            <p:cNvSpPr txBox="1"/>
            <p:nvPr/>
          </p:nvSpPr>
          <p:spPr>
            <a:xfrm rot="16200000">
              <a:off x="566643" y="229658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Que.5</a:t>
              </a:r>
            </a:p>
          </p:txBody>
        </p:sp>
      </p:grpSp>
      <p:grpSp>
        <p:nvGrpSpPr>
          <p:cNvPr id="73" name="Group 72">
            <a:extLst>
              <a:ext uri="{FF2B5EF4-FFF2-40B4-BE49-F238E27FC236}">
                <a16:creationId xmlns:a16="http://schemas.microsoft.com/office/drawing/2014/main" id="{550C79EE-C64E-E7C6-70DD-0E98ADD61E5F}"/>
              </a:ext>
            </a:extLst>
          </p:cNvPr>
          <p:cNvGrpSpPr/>
          <p:nvPr/>
        </p:nvGrpSpPr>
        <p:grpSpPr>
          <a:xfrm>
            <a:off x="-11537312" y="-22841"/>
            <a:ext cx="12482924" cy="6858000"/>
            <a:chOff x="-11580657" y="0"/>
            <a:chExt cx="12482924" cy="6858000"/>
          </a:xfrm>
        </p:grpSpPr>
        <p:grpSp>
          <p:nvGrpSpPr>
            <p:cNvPr id="74" name="Group 73">
              <a:extLst>
                <a:ext uri="{FF2B5EF4-FFF2-40B4-BE49-F238E27FC236}">
                  <a16:creationId xmlns:a16="http://schemas.microsoft.com/office/drawing/2014/main" id="{4EC6C482-A764-AC5C-76D4-B78904AD6CAA}"/>
                </a:ext>
              </a:extLst>
            </p:cNvPr>
            <p:cNvGrpSpPr/>
            <p:nvPr/>
          </p:nvGrpSpPr>
          <p:grpSpPr>
            <a:xfrm>
              <a:off x="-11580657" y="0"/>
              <a:ext cx="12482924" cy="6858000"/>
              <a:chOff x="-11600297" y="0"/>
              <a:chExt cx="12482924" cy="6858000"/>
            </a:xfrm>
          </p:grpSpPr>
          <p:sp>
            <p:nvSpPr>
              <p:cNvPr id="76" name="Rectangle 75">
                <a:extLst>
                  <a:ext uri="{FF2B5EF4-FFF2-40B4-BE49-F238E27FC236}">
                    <a16:creationId xmlns:a16="http://schemas.microsoft.com/office/drawing/2014/main" id="{492896A5-94CB-2F2E-18EF-AB5B8C1BC84A}"/>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C8DDE8F0-B58D-7814-D359-1DF5A50E4276}"/>
                  </a:ext>
                </a:extLst>
              </p:cNvPr>
              <p:cNvSpPr/>
              <p:nvPr/>
            </p:nvSpPr>
            <p:spPr>
              <a:xfrm>
                <a:off x="425427" y="999416"/>
                <a:ext cx="457200" cy="978408"/>
              </a:xfrm>
              <a:prstGeom prst="rect">
                <a:avLst/>
              </a:prstGeom>
              <a:solidFill>
                <a:srgbClr val="B0B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Box 74">
              <a:extLst>
                <a:ext uri="{FF2B5EF4-FFF2-40B4-BE49-F238E27FC236}">
                  <a16:creationId xmlns:a16="http://schemas.microsoft.com/office/drawing/2014/main" id="{1F476823-7D99-A05B-CCA1-F3F67D28F087}"/>
                </a:ext>
              </a:extLst>
            </p:cNvPr>
            <p:cNvSpPr txBox="1"/>
            <p:nvPr/>
          </p:nvSpPr>
          <p:spPr>
            <a:xfrm rot="16200000">
              <a:off x="104589" y="13154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Que.6</a:t>
              </a:r>
            </a:p>
          </p:txBody>
        </p:sp>
      </p:grpSp>
      <p:grpSp>
        <p:nvGrpSpPr>
          <p:cNvPr id="78" name="Group 77">
            <a:extLst>
              <a:ext uri="{FF2B5EF4-FFF2-40B4-BE49-F238E27FC236}">
                <a16:creationId xmlns:a16="http://schemas.microsoft.com/office/drawing/2014/main" id="{95566CDC-B17D-F293-1D97-933671884437}"/>
              </a:ext>
            </a:extLst>
          </p:cNvPr>
          <p:cNvGrpSpPr/>
          <p:nvPr/>
        </p:nvGrpSpPr>
        <p:grpSpPr>
          <a:xfrm>
            <a:off x="-12016813" y="-50800"/>
            <a:ext cx="12482924" cy="6862763"/>
            <a:chOff x="-12033982" y="-4763"/>
            <a:chExt cx="12482924" cy="6862763"/>
          </a:xfrm>
        </p:grpSpPr>
        <p:grpSp>
          <p:nvGrpSpPr>
            <p:cNvPr id="79" name="Group 78">
              <a:extLst>
                <a:ext uri="{FF2B5EF4-FFF2-40B4-BE49-F238E27FC236}">
                  <a16:creationId xmlns:a16="http://schemas.microsoft.com/office/drawing/2014/main" id="{F2F574CC-2B85-637B-F16E-598F4EC065F7}"/>
                </a:ext>
              </a:extLst>
            </p:cNvPr>
            <p:cNvGrpSpPr/>
            <p:nvPr/>
          </p:nvGrpSpPr>
          <p:grpSpPr>
            <a:xfrm>
              <a:off x="-12033982" y="-4763"/>
              <a:ext cx="12482924" cy="6862763"/>
              <a:chOff x="-12129822" y="-4763"/>
              <a:chExt cx="12482924" cy="6862763"/>
            </a:xfrm>
          </p:grpSpPr>
          <p:sp>
            <p:nvSpPr>
              <p:cNvPr id="81" name="Rectangle 80">
                <a:extLst>
                  <a:ext uri="{FF2B5EF4-FFF2-40B4-BE49-F238E27FC236}">
                    <a16:creationId xmlns:a16="http://schemas.microsoft.com/office/drawing/2014/main" id="{07F5C2D6-59D2-29BD-BC25-F046D33917F7}"/>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33112F06-5845-FB65-4D47-33B467535372}"/>
                  </a:ext>
                </a:extLst>
              </p:cNvPr>
              <p:cNvSpPr/>
              <p:nvPr/>
            </p:nvSpPr>
            <p:spPr>
              <a:xfrm>
                <a:off x="-104098" y="-4763"/>
                <a:ext cx="457200" cy="100625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0" name="TextBox 79">
              <a:extLst>
                <a:ext uri="{FF2B5EF4-FFF2-40B4-BE49-F238E27FC236}">
                  <a16:creationId xmlns:a16="http://schemas.microsoft.com/office/drawing/2014/main" id="{ECBFDB6D-B317-ABE1-06F8-313A6023CCCF}"/>
                </a:ext>
              </a:extLst>
            </p:cNvPr>
            <p:cNvSpPr txBox="1"/>
            <p:nvPr/>
          </p:nvSpPr>
          <p:spPr>
            <a:xfrm rot="16200000">
              <a:off x="-347700" y="346083"/>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Que.7</a:t>
              </a:r>
            </a:p>
          </p:txBody>
        </p:sp>
      </p:grpSp>
      <p:grpSp>
        <p:nvGrpSpPr>
          <p:cNvPr id="95" name="Group 94">
            <a:extLst>
              <a:ext uri="{FF2B5EF4-FFF2-40B4-BE49-F238E27FC236}">
                <a16:creationId xmlns:a16="http://schemas.microsoft.com/office/drawing/2014/main" id="{3D3A688F-EC0A-B3EF-0331-5BA2BF570810}"/>
              </a:ext>
            </a:extLst>
          </p:cNvPr>
          <p:cNvGrpSpPr/>
          <p:nvPr/>
        </p:nvGrpSpPr>
        <p:grpSpPr>
          <a:xfrm>
            <a:off x="-951185" y="-10141"/>
            <a:ext cx="12536270" cy="6858000"/>
            <a:chOff x="14861370" y="56844"/>
            <a:chExt cx="12536270" cy="6858000"/>
          </a:xfrm>
        </p:grpSpPr>
        <p:grpSp>
          <p:nvGrpSpPr>
            <p:cNvPr id="96" name="Group 95">
              <a:extLst>
                <a:ext uri="{FF2B5EF4-FFF2-40B4-BE49-F238E27FC236}">
                  <a16:creationId xmlns:a16="http://schemas.microsoft.com/office/drawing/2014/main" id="{BA850968-1CDE-56FD-3E02-742C6E223E7A}"/>
                </a:ext>
              </a:extLst>
            </p:cNvPr>
            <p:cNvGrpSpPr/>
            <p:nvPr/>
          </p:nvGrpSpPr>
          <p:grpSpPr>
            <a:xfrm>
              <a:off x="14861370" y="56844"/>
              <a:ext cx="12482922" cy="6858000"/>
              <a:chOff x="-10231068" y="0"/>
              <a:chExt cx="12482922" cy="6858000"/>
            </a:xfrm>
          </p:grpSpPr>
          <p:sp>
            <p:nvSpPr>
              <p:cNvPr id="98" name="Rectangle 97">
                <a:extLst>
                  <a:ext uri="{FF2B5EF4-FFF2-40B4-BE49-F238E27FC236}">
                    <a16:creationId xmlns:a16="http://schemas.microsoft.com/office/drawing/2014/main" id="{776C3755-F3BD-2C15-38D1-88B67E0FAC80}"/>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D25442F6-09D6-4CF2-FE65-7F88B461E7B7}"/>
                  </a:ext>
                </a:extLst>
              </p:cNvPr>
              <p:cNvSpPr/>
              <p:nvPr/>
            </p:nvSpPr>
            <p:spPr>
              <a:xfrm>
                <a:off x="1794654" y="3938363"/>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7" name="TextBox 96">
              <a:extLst>
                <a:ext uri="{FF2B5EF4-FFF2-40B4-BE49-F238E27FC236}">
                  <a16:creationId xmlns:a16="http://schemas.microsoft.com/office/drawing/2014/main" id="{1FC7D992-0006-E9D0-E0CE-39FFCBD7CF25}"/>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100" name="Group 99">
            <a:extLst>
              <a:ext uri="{FF2B5EF4-FFF2-40B4-BE49-F238E27FC236}">
                <a16:creationId xmlns:a16="http://schemas.microsoft.com/office/drawing/2014/main" id="{19BE263A-DD79-4F6B-02CF-5AD0589D6073}"/>
              </a:ext>
            </a:extLst>
          </p:cNvPr>
          <p:cNvGrpSpPr/>
          <p:nvPr/>
        </p:nvGrpSpPr>
        <p:grpSpPr>
          <a:xfrm>
            <a:off x="-1301106" y="-15686"/>
            <a:ext cx="12482923" cy="6858000"/>
            <a:chOff x="-10665214" y="0"/>
            <a:chExt cx="12482923" cy="6858000"/>
          </a:xfrm>
        </p:grpSpPr>
        <p:grpSp>
          <p:nvGrpSpPr>
            <p:cNvPr id="101" name="Group 100">
              <a:extLst>
                <a:ext uri="{FF2B5EF4-FFF2-40B4-BE49-F238E27FC236}">
                  <a16:creationId xmlns:a16="http://schemas.microsoft.com/office/drawing/2014/main" id="{93EDFC3B-D5F1-47BE-B8E0-F401649D788A}"/>
                </a:ext>
              </a:extLst>
            </p:cNvPr>
            <p:cNvGrpSpPr/>
            <p:nvPr/>
          </p:nvGrpSpPr>
          <p:grpSpPr>
            <a:xfrm>
              <a:off x="-10665214" y="0"/>
              <a:ext cx="12482923" cy="6858000"/>
              <a:chOff x="-10684854" y="0"/>
              <a:chExt cx="12482923" cy="6858000"/>
            </a:xfrm>
          </p:grpSpPr>
          <p:sp>
            <p:nvSpPr>
              <p:cNvPr id="103" name="Rectangle 102">
                <a:extLst>
                  <a:ext uri="{FF2B5EF4-FFF2-40B4-BE49-F238E27FC236}">
                    <a16:creationId xmlns:a16="http://schemas.microsoft.com/office/drawing/2014/main" id="{DF3B27BD-F706-5EC4-A90F-3C7DDBCE0C1A}"/>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E6C05B08-E6AE-8FF1-C3E2-3DF13BC97D0D}"/>
                  </a:ext>
                </a:extLst>
              </p:cNvPr>
              <p:cNvSpPr/>
              <p:nvPr/>
            </p:nvSpPr>
            <p:spPr>
              <a:xfrm>
                <a:off x="1340869" y="2959674"/>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2" name="TextBox 101">
              <a:extLst>
                <a:ext uri="{FF2B5EF4-FFF2-40B4-BE49-F238E27FC236}">
                  <a16:creationId xmlns:a16="http://schemas.microsoft.com/office/drawing/2014/main" id="{321527A4-3B5B-FE21-83DC-8D54C2D5007E}"/>
                </a:ext>
              </a:extLst>
            </p:cNvPr>
            <p:cNvSpPr txBox="1"/>
            <p:nvPr/>
          </p:nvSpPr>
          <p:spPr>
            <a:xfrm rot="16200000">
              <a:off x="1030962" y="32709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Que.4</a:t>
              </a:r>
            </a:p>
          </p:txBody>
        </p:sp>
      </p:grpSp>
      <p:grpSp>
        <p:nvGrpSpPr>
          <p:cNvPr id="105" name="Group 104">
            <a:extLst>
              <a:ext uri="{FF2B5EF4-FFF2-40B4-BE49-F238E27FC236}">
                <a16:creationId xmlns:a16="http://schemas.microsoft.com/office/drawing/2014/main" id="{A799A612-FF20-EA9A-DD50-A4177FFB1D1B}"/>
              </a:ext>
            </a:extLst>
          </p:cNvPr>
          <p:cNvGrpSpPr/>
          <p:nvPr/>
        </p:nvGrpSpPr>
        <p:grpSpPr>
          <a:xfrm>
            <a:off x="-1678166" y="-15686"/>
            <a:ext cx="12482923" cy="6858000"/>
            <a:chOff x="-11118474" y="0"/>
            <a:chExt cx="12482923" cy="6858000"/>
          </a:xfrm>
        </p:grpSpPr>
        <p:grpSp>
          <p:nvGrpSpPr>
            <p:cNvPr id="106" name="Group 105">
              <a:extLst>
                <a:ext uri="{FF2B5EF4-FFF2-40B4-BE49-F238E27FC236}">
                  <a16:creationId xmlns:a16="http://schemas.microsoft.com/office/drawing/2014/main" id="{1092C581-E41D-1746-41F2-E2BC811FEB26}"/>
                </a:ext>
              </a:extLst>
            </p:cNvPr>
            <p:cNvGrpSpPr/>
            <p:nvPr/>
          </p:nvGrpSpPr>
          <p:grpSpPr>
            <a:xfrm>
              <a:off x="-11118474" y="0"/>
              <a:ext cx="12482923" cy="6858000"/>
              <a:chOff x="-11138114" y="0"/>
              <a:chExt cx="12482923" cy="6858000"/>
            </a:xfrm>
          </p:grpSpPr>
          <p:sp>
            <p:nvSpPr>
              <p:cNvPr id="108" name="Rectangle 107">
                <a:extLst>
                  <a:ext uri="{FF2B5EF4-FFF2-40B4-BE49-F238E27FC236}">
                    <a16:creationId xmlns:a16="http://schemas.microsoft.com/office/drawing/2014/main" id="{637C9095-11B6-B93D-B6C8-E485A833E6D1}"/>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34B022E4-02B8-CE75-DF7B-40C137A9BE33}"/>
                  </a:ext>
                </a:extLst>
              </p:cNvPr>
              <p:cNvSpPr/>
              <p:nvPr/>
            </p:nvSpPr>
            <p:spPr>
              <a:xfrm>
                <a:off x="887609" y="1978585"/>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 name="TextBox 106">
              <a:extLst>
                <a:ext uri="{FF2B5EF4-FFF2-40B4-BE49-F238E27FC236}">
                  <a16:creationId xmlns:a16="http://schemas.microsoft.com/office/drawing/2014/main" id="{0D05F12B-73E3-A462-91D1-983E0A9984AB}"/>
                </a:ext>
              </a:extLst>
            </p:cNvPr>
            <p:cNvSpPr txBox="1"/>
            <p:nvPr/>
          </p:nvSpPr>
          <p:spPr>
            <a:xfrm rot="16200000">
              <a:off x="566643" y="229658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Que.5</a:t>
              </a:r>
            </a:p>
          </p:txBody>
        </p:sp>
      </p:grpSp>
      <p:grpSp>
        <p:nvGrpSpPr>
          <p:cNvPr id="110" name="Group 109">
            <a:extLst>
              <a:ext uri="{FF2B5EF4-FFF2-40B4-BE49-F238E27FC236}">
                <a16:creationId xmlns:a16="http://schemas.microsoft.com/office/drawing/2014/main" id="{2B6E0BA0-5804-949E-6C6D-97D559DBFA87}"/>
              </a:ext>
            </a:extLst>
          </p:cNvPr>
          <p:cNvGrpSpPr/>
          <p:nvPr/>
        </p:nvGrpSpPr>
        <p:grpSpPr>
          <a:xfrm>
            <a:off x="-2049828" y="-10141"/>
            <a:ext cx="12482924" cy="6858000"/>
            <a:chOff x="-11580657" y="0"/>
            <a:chExt cx="12482924" cy="6858000"/>
          </a:xfrm>
        </p:grpSpPr>
        <p:grpSp>
          <p:nvGrpSpPr>
            <p:cNvPr id="111" name="Group 110">
              <a:extLst>
                <a:ext uri="{FF2B5EF4-FFF2-40B4-BE49-F238E27FC236}">
                  <a16:creationId xmlns:a16="http://schemas.microsoft.com/office/drawing/2014/main" id="{FB15BB7C-9FCA-5CB3-0CA4-58EC56218CFD}"/>
                </a:ext>
              </a:extLst>
            </p:cNvPr>
            <p:cNvGrpSpPr/>
            <p:nvPr/>
          </p:nvGrpSpPr>
          <p:grpSpPr>
            <a:xfrm>
              <a:off x="-11580657" y="0"/>
              <a:ext cx="12482924" cy="6858000"/>
              <a:chOff x="-11600297" y="0"/>
              <a:chExt cx="12482924" cy="6858000"/>
            </a:xfrm>
          </p:grpSpPr>
          <p:sp>
            <p:nvSpPr>
              <p:cNvPr id="113" name="Rectangle 112">
                <a:extLst>
                  <a:ext uri="{FF2B5EF4-FFF2-40B4-BE49-F238E27FC236}">
                    <a16:creationId xmlns:a16="http://schemas.microsoft.com/office/drawing/2014/main" id="{17592E74-5CAE-06AB-E1CE-22671C8EA5EB}"/>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8E5DF092-323D-EA6B-9734-63CBD49BD2B2}"/>
                  </a:ext>
                </a:extLst>
              </p:cNvPr>
              <p:cNvSpPr/>
              <p:nvPr/>
            </p:nvSpPr>
            <p:spPr>
              <a:xfrm>
                <a:off x="425427" y="999416"/>
                <a:ext cx="457200" cy="978408"/>
              </a:xfrm>
              <a:prstGeom prst="rect">
                <a:avLst/>
              </a:prstGeom>
              <a:solidFill>
                <a:srgbClr val="B0B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2" name="TextBox 111">
              <a:extLst>
                <a:ext uri="{FF2B5EF4-FFF2-40B4-BE49-F238E27FC236}">
                  <a16:creationId xmlns:a16="http://schemas.microsoft.com/office/drawing/2014/main" id="{4F211C12-E121-1459-9AFA-682023631ECA}"/>
                </a:ext>
              </a:extLst>
            </p:cNvPr>
            <p:cNvSpPr txBox="1"/>
            <p:nvPr/>
          </p:nvSpPr>
          <p:spPr>
            <a:xfrm rot="16200000">
              <a:off x="104589" y="13154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Que.6</a:t>
              </a:r>
            </a:p>
          </p:txBody>
        </p:sp>
      </p:grpSp>
      <p:grpSp>
        <p:nvGrpSpPr>
          <p:cNvPr id="115" name="Group 114">
            <a:extLst>
              <a:ext uri="{FF2B5EF4-FFF2-40B4-BE49-F238E27FC236}">
                <a16:creationId xmlns:a16="http://schemas.microsoft.com/office/drawing/2014/main" id="{F18D99A8-AE65-0280-BC64-F896D67A6BA8}"/>
              </a:ext>
            </a:extLst>
          </p:cNvPr>
          <p:cNvGrpSpPr/>
          <p:nvPr/>
        </p:nvGrpSpPr>
        <p:grpSpPr>
          <a:xfrm>
            <a:off x="-12044804" y="-12700"/>
            <a:ext cx="12482924" cy="6862763"/>
            <a:chOff x="-12033982" y="-4763"/>
            <a:chExt cx="12482924" cy="6862763"/>
          </a:xfrm>
        </p:grpSpPr>
        <p:grpSp>
          <p:nvGrpSpPr>
            <p:cNvPr id="116" name="Group 115">
              <a:extLst>
                <a:ext uri="{FF2B5EF4-FFF2-40B4-BE49-F238E27FC236}">
                  <a16:creationId xmlns:a16="http://schemas.microsoft.com/office/drawing/2014/main" id="{42DD3CA9-BE3C-8C34-0BD3-A63024AB1746}"/>
                </a:ext>
              </a:extLst>
            </p:cNvPr>
            <p:cNvGrpSpPr/>
            <p:nvPr/>
          </p:nvGrpSpPr>
          <p:grpSpPr>
            <a:xfrm>
              <a:off x="-12033982" y="-4763"/>
              <a:ext cx="12482924" cy="6862763"/>
              <a:chOff x="-12129822" y="-4763"/>
              <a:chExt cx="12482924" cy="6862763"/>
            </a:xfrm>
          </p:grpSpPr>
          <p:sp>
            <p:nvSpPr>
              <p:cNvPr id="118" name="Rectangle 117">
                <a:extLst>
                  <a:ext uri="{FF2B5EF4-FFF2-40B4-BE49-F238E27FC236}">
                    <a16:creationId xmlns:a16="http://schemas.microsoft.com/office/drawing/2014/main" id="{89DA47EA-31C4-053D-98D1-7903C2245F28}"/>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59DFC639-D37D-9EC9-0234-D5C97818FEF1}"/>
                  </a:ext>
                </a:extLst>
              </p:cNvPr>
              <p:cNvSpPr/>
              <p:nvPr/>
            </p:nvSpPr>
            <p:spPr>
              <a:xfrm>
                <a:off x="-104098" y="-4763"/>
                <a:ext cx="457200" cy="100625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7" name="TextBox 116">
              <a:extLst>
                <a:ext uri="{FF2B5EF4-FFF2-40B4-BE49-F238E27FC236}">
                  <a16:creationId xmlns:a16="http://schemas.microsoft.com/office/drawing/2014/main" id="{6FF41D46-E24A-9791-3E4C-AD8F8BB1D94C}"/>
                </a:ext>
              </a:extLst>
            </p:cNvPr>
            <p:cNvSpPr txBox="1"/>
            <p:nvPr/>
          </p:nvSpPr>
          <p:spPr>
            <a:xfrm rot="16200000">
              <a:off x="-347700" y="423026"/>
              <a:ext cx="1089660" cy="307777"/>
            </a:xfrm>
            <a:prstGeom prst="rect">
              <a:avLst/>
            </a:prstGeom>
            <a:noFill/>
          </p:spPr>
          <p:txBody>
            <a:bodyPr wrap="square" rtlCol="0">
              <a:spAutoFit/>
            </a:bodyPr>
            <a:lstStyle/>
            <a:p>
              <a:pPr algn="ctr"/>
              <a:r>
                <a:rPr lang="en-US" sz="1400" b="1" dirty="0">
                  <a:solidFill>
                    <a:srgbClr val="F0EEF0"/>
                  </a:solidFill>
                  <a:latin typeface="Tw Cen MT" panose="020B0602020104020603" pitchFamily="34" charset="0"/>
                </a:rPr>
                <a:t>Dashboard</a:t>
              </a:r>
            </a:p>
          </p:txBody>
        </p:sp>
      </p:grpSp>
      <p:sp>
        <p:nvSpPr>
          <p:cNvPr id="5" name="TextBox 4">
            <a:extLst>
              <a:ext uri="{FF2B5EF4-FFF2-40B4-BE49-F238E27FC236}">
                <a16:creationId xmlns:a16="http://schemas.microsoft.com/office/drawing/2014/main" id="{A2785BB2-2948-52E6-EFF3-28C6EE6116F4}"/>
              </a:ext>
            </a:extLst>
          </p:cNvPr>
          <p:cNvSpPr txBox="1"/>
          <p:nvPr/>
        </p:nvSpPr>
        <p:spPr>
          <a:xfrm>
            <a:off x="809790" y="761089"/>
            <a:ext cx="9237820" cy="646331"/>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cs typeface="Roboto" panose="02000000000000000000" pitchFamily="2" charset="0"/>
              </a:rPr>
              <a:t>6.How did monthly sales revenue trend in 2016 and 2017, and what strategies can be implemented to capitalize on periods of high revenue?</a:t>
            </a:r>
          </a:p>
        </p:txBody>
      </p:sp>
      <p:sp>
        <p:nvSpPr>
          <p:cNvPr id="7" name="Rectangle: Rounded Corners 6">
            <a:extLst>
              <a:ext uri="{FF2B5EF4-FFF2-40B4-BE49-F238E27FC236}">
                <a16:creationId xmlns:a16="http://schemas.microsoft.com/office/drawing/2014/main" id="{FCC47599-A29A-45BD-E50B-3CFDCA9814FB}"/>
              </a:ext>
            </a:extLst>
          </p:cNvPr>
          <p:cNvSpPr/>
          <p:nvPr/>
        </p:nvSpPr>
        <p:spPr>
          <a:xfrm>
            <a:off x="5772855" y="3804269"/>
            <a:ext cx="4391617" cy="2653400"/>
          </a:xfrm>
          <a:prstGeom prst="roundRect">
            <a:avLst>
              <a:gd name="adj" fmla="val 16044"/>
            </a:avLst>
          </a:prstGeom>
          <a:solidFill>
            <a:schemeClr val="bg1">
              <a:lumMod val="75000"/>
            </a:schemeClr>
          </a:solidFill>
          <a:ln>
            <a:noFill/>
          </a:ln>
          <a:effectLst>
            <a:outerShdw blurRad="381000" dist="292100" dir="1560000" sx="96000" sy="96000" algn="t"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32FABE96-C738-BCE6-1735-BD0C6ECFC106}"/>
              </a:ext>
            </a:extLst>
          </p:cNvPr>
          <p:cNvSpPr txBox="1"/>
          <p:nvPr/>
        </p:nvSpPr>
        <p:spPr>
          <a:xfrm>
            <a:off x="6038779" y="4125047"/>
            <a:ext cx="3986821" cy="2246769"/>
          </a:xfrm>
          <a:prstGeom prst="rect">
            <a:avLst/>
          </a:prstGeom>
          <a:noFill/>
        </p:spPr>
        <p:txBody>
          <a:bodyPr wrap="square" rtlCol="0">
            <a:spAutoFit/>
          </a:bodyPr>
          <a:lstStyle/>
          <a:p>
            <a:r>
              <a:rPr lang="en-US" sz="2000" b="1" dirty="0">
                <a:solidFill>
                  <a:schemeClr val="tx1">
                    <a:lumMod val="95000"/>
                    <a:lumOff val="5000"/>
                  </a:schemeClr>
                </a:solidFill>
                <a:latin typeface="Calibri" panose="020F0502020204030204" pitchFamily="34" charset="0"/>
                <a:ea typeface="Roboto" panose="02000000000000000000" pitchFamily="2" charset="0"/>
                <a:cs typeface="Calibri" panose="020F0502020204030204" pitchFamily="34" charset="0"/>
              </a:rPr>
              <a:t>Insight</a:t>
            </a:r>
            <a:r>
              <a:rPr lang="en-US" sz="2000" b="1" dirty="0">
                <a:solidFill>
                  <a:schemeClr val="tx1">
                    <a:lumMod val="95000"/>
                    <a:lumOff val="5000"/>
                  </a:schemeClr>
                </a:solidFill>
                <a:latin typeface="Calibri" panose="020F0502020204030204" pitchFamily="34" charset="0"/>
                <a:cs typeface="Calibri" panose="020F0502020204030204" pitchFamily="34" charset="0"/>
              </a:rPr>
              <a:t>:-</a:t>
            </a:r>
            <a:endParaRPr lang="en-US" sz="1100" dirty="0">
              <a:latin typeface="Roboto" panose="02000000000000000000" pitchFamily="2" charset="0"/>
              <a:ea typeface="Roboto" panose="02000000000000000000" pitchFamily="2" charset="0"/>
              <a:cs typeface="Roboto" panose="02000000000000000000" pitchFamily="2" charset="0"/>
            </a:endParaRPr>
          </a:p>
          <a:p>
            <a:r>
              <a:rPr lang="en-US" sz="1100" b="1" dirty="0">
                <a:latin typeface="Roboto" panose="02000000000000000000" pitchFamily="2" charset="0"/>
                <a:ea typeface="Roboto" panose="02000000000000000000" pitchFamily="2" charset="0"/>
                <a:cs typeface="Roboto" panose="02000000000000000000" pitchFamily="2" charset="0"/>
              </a:rPr>
              <a:t>2016</a:t>
            </a:r>
            <a:r>
              <a:rPr lang="en-US" sz="1100" dirty="0">
                <a:latin typeface="Roboto" panose="02000000000000000000" pitchFamily="2" charset="0"/>
                <a:ea typeface="Roboto" panose="02000000000000000000" pitchFamily="2" charset="0"/>
                <a:cs typeface="Roboto" panose="02000000000000000000" pitchFamily="2" charset="0"/>
              </a:rPr>
              <a:t>:    Average Monthly Revenue: $225k</a:t>
            </a:r>
          </a:p>
          <a:p>
            <a:pPr lvl="1"/>
            <a:r>
              <a:rPr lang="en-US" sz="1100" dirty="0">
                <a:latin typeface="Roboto" panose="02000000000000000000" pitchFamily="2" charset="0"/>
                <a:ea typeface="Roboto" panose="02000000000000000000" pitchFamily="2" charset="0"/>
                <a:cs typeface="Roboto" panose="02000000000000000000" pitchFamily="2" charset="0"/>
              </a:rPr>
              <a:t>Total Annual Revenue: $2.7M</a:t>
            </a:r>
          </a:p>
          <a:p>
            <a:r>
              <a:rPr lang="en-US" sz="1100" b="1" dirty="0">
                <a:latin typeface="Roboto" panose="02000000000000000000" pitchFamily="2" charset="0"/>
                <a:ea typeface="Roboto" panose="02000000000000000000" pitchFamily="2" charset="0"/>
                <a:cs typeface="Roboto" panose="02000000000000000000" pitchFamily="2" charset="0"/>
              </a:rPr>
              <a:t>2017</a:t>
            </a:r>
            <a:r>
              <a:rPr lang="en-US" sz="1100" dirty="0">
                <a:latin typeface="Roboto" panose="02000000000000000000" pitchFamily="2" charset="0"/>
                <a:ea typeface="Roboto" panose="02000000000000000000" pitchFamily="2" charset="0"/>
                <a:cs typeface="Roboto" panose="02000000000000000000" pitchFamily="2" charset="0"/>
              </a:rPr>
              <a:t>:    Average Monthly Revenue: $320k</a:t>
            </a:r>
          </a:p>
          <a:p>
            <a:pPr lvl="1"/>
            <a:r>
              <a:rPr lang="en-US" sz="1100" dirty="0">
                <a:latin typeface="Roboto" panose="02000000000000000000" pitchFamily="2" charset="0"/>
                <a:ea typeface="Roboto" panose="02000000000000000000" pitchFamily="2" charset="0"/>
                <a:cs typeface="Roboto" panose="02000000000000000000" pitchFamily="2" charset="0"/>
              </a:rPr>
              <a:t>Total Annual Revenue: $3.8M</a:t>
            </a:r>
          </a:p>
          <a:p>
            <a:pPr lvl="1"/>
            <a:endParaRPr lang="en-US" sz="1050" dirty="0">
              <a:latin typeface="Roboto" panose="02000000000000000000" pitchFamily="2" charset="0"/>
              <a:ea typeface="Roboto" panose="02000000000000000000" pitchFamily="2" charset="0"/>
              <a:cs typeface="Roboto" panose="02000000000000000000" pitchFamily="2" charset="0"/>
            </a:endParaRPr>
          </a:p>
          <a:p>
            <a:r>
              <a:rPr lang="en-US" sz="1100" dirty="0">
                <a:latin typeface="Roboto" panose="02000000000000000000" pitchFamily="2" charset="0"/>
                <a:ea typeface="Roboto" panose="02000000000000000000" pitchFamily="2" charset="0"/>
                <a:cs typeface="Roboto" panose="02000000000000000000" pitchFamily="2" charset="0"/>
              </a:rPr>
              <a:t>There is a notable increase in average monthly revenue from $225k in 2016 to $320k in 2017, representing a 42.2% increase.</a:t>
            </a:r>
          </a:p>
          <a:p>
            <a:endParaRPr lang="en-US" sz="1050"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endParaRPr>
          </a:p>
          <a:p>
            <a:r>
              <a:rPr lang="en-US" sz="1100" dirty="0">
                <a:latin typeface="Roboto" panose="02000000000000000000" pitchFamily="2" charset="0"/>
                <a:ea typeface="Roboto" panose="02000000000000000000" pitchFamily="2" charset="0"/>
                <a:cs typeface="Roboto" panose="02000000000000000000" pitchFamily="2" charset="0"/>
              </a:rPr>
              <a:t>Total annual revenue grew from $2.7 million in 2016 to $3.8 million in 2017, a 40.7% increase</a:t>
            </a:r>
            <a:endParaRPr lang="en-US" sz="1100"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9" name="Freeform: Shape 8">
            <a:extLst>
              <a:ext uri="{FF2B5EF4-FFF2-40B4-BE49-F238E27FC236}">
                <a16:creationId xmlns:a16="http://schemas.microsoft.com/office/drawing/2014/main" id="{A5687D92-C566-F8FC-E4D6-8F73A8ADC678}"/>
              </a:ext>
            </a:extLst>
          </p:cNvPr>
          <p:cNvSpPr/>
          <p:nvPr/>
        </p:nvSpPr>
        <p:spPr>
          <a:xfrm rot="5400000">
            <a:off x="5206264" y="5461582"/>
            <a:ext cx="770509" cy="377466"/>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0D3723A5-5B37-DC64-BF2D-6C3D745B8AD4}"/>
              </a:ext>
            </a:extLst>
          </p:cNvPr>
          <p:cNvSpPr txBox="1"/>
          <p:nvPr/>
        </p:nvSpPr>
        <p:spPr>
          <a:xfrm>
            <a:off x="846443" y="42735"/>
            <a:ext cx="5366235"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600" b="1" dirty="0">
                <a:latin typeface="Franklin Gothic Medium" panose="020B0603020102020204" pitchFamily="34" charset="0"/>
                <a:ea typeface="Tahoma" panose="020B0604030504040204" pitchFamily="34" charset="0"/>
                <a:cs typeface="Tahoma" panose="020B0604030504040204" pitchFamily="34" charset="0"/>
              </a:rPr>
              <a:t>Business </a:t>
            </a:r>
            <a:r>
              <a:rPr lang="en-US" sz="3600" b="1" dirty="0">
                <a:solidFill>
                  <a:srgbClr val="4E95D9"/>
                </a:solidFill>
                <a:latin typeface="Franklin Gothic Medium" panose="020B0603020102020204" pitchFamily="34" charset="0"/>
                <a:ea typeface="Tahoma" panose="020B0604030504040204" pitchFamily="34" charset="0"/>
                <a:cs typeface="Tahoma" panose="020B0604030504040204" pitchFamily="34" charset="0"/>
              </a:rPr>
              <a:t>Questions</a:t>
            </a:r>
          </a:p>
        </p:txBody>
      </p:sp>
      <p:pic>
        <p:nvPicPr>
          <p:cNvPr id="4" name="Picture 3">
            <a:extLst>
              <a:ext uri="{FF2B5EF4-FFF2-40B4-BE49-F238E27FC236}">
                <a16:creationId xmlns:a16="http://schemas.microsoft.com/office/drawing/2014/main" id="{B6506925-A7F3-68E4-D9E6-C8EF69F1A6DA}"/>
              </a:ext>
            </a:extLst>
          </p:cNvPr>
          <p:cNvPicPr>
            <a:picLocks noChangeAspect="1"/>
          </p:cNvPicPr>
          <p:nvPr/>
        </p:nvPicPr>
        <p:blipFill>
          <a:blip r:embed="rId3"/>
          <a:stretch>
            <a:fillRect/>
          </a:stretch>
        </p:blipFill>
        <p:spPr>
          <a:xfrm>
            <a:off x="914553" y="1599835"/>
            <a:ext cx="3610479" cy="1619476"/>
          </a:xfrm>
          <a:prstGeom prst="rect">
            <a:avLst/>
          </a:prstGeom>
        </p:spPr>
      </p:pic>
      <p:pic>
        <p:nvPicPr>
          <p:cNvPr id="12" name="Picture 11">
            <a:extLst>
              <a:ext uri="{FF2B5EF4-FFF2-40B4-BE49-F238E27FC236}">
                <a16:creationId xmlns:a16="http://schemas.microsoft.com/office/drawing/2014/main" id="{D7070F4A-74C8-4A3B-73D8-AEC8CAB81884}"/>
              </a:ext>
            </a:extLst>
          </p:cNvPr>
          <p:cNvPicPr>
            <a:picLocks noChangeAspect="1"/>
          </p:cNvPicPr>
          <p:nvPr/>
        </p:nvPicPr>
        <p:blipFill>
          <a:blip r:embed="rId4"/>
          <a:stretch>
            <a:fillRect/>
          </a:stretch>
        </p:blipFill>
        <p:spPr>
          <a:xfrm>
            <a:off x="4525032" y="1589720"/>
            <a:ext cx="1239688" cy="1619476"/>
          </a:xfrm>
          <a:prstGeom prst="rect">
            <a:avLst/>
          </a:prstGeom>
        </p:spPr>
      </p:pic>
      <p:pic>
        <p:nvPicPr>
          <p:cNvPr id="15" name="Picture 14">
            <a:extLst>
              <a:ext uri="{FF2B5EF4-FFF2-40B4-BE49-F238E27FC236}">
                <a16:creationId xmlns:a16="http://schemas.microsoft.com/office/drawing/2014/main" id="{990F8192-FE4E-20C6-FD7B-63553906B332}"/>
              </a:ext>
            </a:extLst>
          </p:cNvPr>
          <p:cNvPicPr>
            <a:picLocks noChangeAspect="1"/>
          </p:cNvPicPr>
          <p:nvPr/>
        </p:nvPicPr>
        <p:blipFill>
          <a:blip r:embed="rId5"/>
          <a:stretch>
            <a:fillRect/>
          </a:stretch>
        </p:blipFill>
        <p:spPr>
          <a:xfrm>
            <a:off x="6491702" y="1584958"/>
            <a:ext cx="3077288" cy="2026736"/>
          </a:xfrm>
          <a:prstGeom prst="rect">
            <a:avLst/>
          </a:prstGeom>
        </p:spPr>
      </p:pic>
      <p:pic>
        <p:nvPicPr>
          <p:cNvPr id="17" name="Picture 16">
            <a:extLst>
              <a:ext uri="{FF2B5EF4-FFF2-40B4-BE49-F238E27FC236}">
                <a16:creationId xmlns:a16="http://schemas.microsoft.com/office/drawing/2014/main" id="{994EA728-7AD7-478A-ADF3-10B8EC62E024}"/>
              </a:ext>
            </a:extLst>
          </p:cNvPr>
          <p:cNvPicPr>
            <a:picLocks noChangeAspect="1"/>
          </p:cNvPicPr>
          <p:nvPr/>
        </p:nvPicPr>
        <p:blipFill>
          <a:blip r:embed="rId6"/>
          <a:stretch>
            <a:fillRect/>
          </a:stretch>
        </p:blipFill>
        <p:spPr>
          <a:xfrm>
            <a:off x="931875" y="3804269"/>
            <a:ext cx="4466862" cy="2421853"/>
          </a:xfrm>
          <a:prstGeom prst="rect">
            <a:avLst/>
          </a:prstGeom>
        </p:spPr>
      </p:pic>
      <p:sp>
        <p:nvSpPr>
          <p:cNvPr id="21" name="Freeform: Shape 20">
            <a:extLst>
              <a:ext uri="{FF2B5EF4-FFF2-40B4-BE49-F238E27FC236}">
                <a16:creationId xmlns:a16="http://schemas.microsoft.com/office/drawing/2014/main" id="{051CC6A0-D40C-650A-609B-4E87113E8D72}"/>
              </a:ext>
            </a:extLst>
          </p:cNvPr>
          <p:cNvSpPr/>
          <p:nvPr/>
        </p:nvSpPr>
        <p:spPr>
          <a:xfrm rot="10800000">
            <a:off x="8296263" y="3592342"/>
            <a:ext cx="770509" cy="377466"/>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0" name="Picture 9">
            <a:extLst>
              <a:ext uri="{FF2B5EF4-FFF2-40B4-BE49-F238E27FC236}">
                <a16:creationId xmlns:a16="http://schemas.microsoft.com/office/drawing/2014/main" id="{63CC0BF4-BA72-22B9-D8E5-8190BDCCC141}"/>
              </a:ext>
            </a:extLst>
          </p:cNvPr>
          <p:cNvPicPr>
            <a:picLocks noChangeAspect="1"/>
          </p:cNvPicPr>
          <p:nvPr/>
        </p:nvPicPr>
        <p:blipFill>
          <a:blip r:embed="rId7"/>
          <a:stretch>
            <a:fillRect/>
          </a:stretch>
        </p:blipFill>
        <p:spPr>
          <a:xfrm>
            <a:off x="-16440150" y="10422"/>
            <a:ext cx="12192000" cy="6837155"/>
          </a:xfrm>
          <a:prstGeom prst="rect">
            <a:avLst/>
          </a:prstGeom>
        </p:spPr>
      </p:pic>
    </p:spTree>
    <p:extLst>
      <p:ext uri="{BB962C8B-B14F-4D97-AF65-F5344CB8AC3E}">
        <p14:creationId xmlns:p14="http://schemas.microsoft.com/office/powerpoint/2010/main" val="3557007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4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4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6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8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12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14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160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P spid="9" grpId="0" animBg="1"/>
      <p:bldP spid="18" grpId="0"/>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1725A1F4-9A26-49DD-E1F6-E7507746A9FC}"/>
              </a:ext>
            </a:extLst>
          </p:cNvPr>
          <p:cNvGrpSpPr/>
          <p:nvPr/>
        </p:nvGrpSpPr>
        <p:grpSpPr>
          <a:xfrm>
            <a:off x="-278056" y="13054"/>
            <a:ext cx="12498469" cy="6858001"/>
            <a:chOff x="-9298639" y="0"/>
            <a:chExt cx="12498469" cy="6858001"/>
          </a:xfrm>
        </p:grpSpPr>
        <p:grpSp>
          <p:nvGrpSpPr>
            <p:cNvPr id="86" name="Group 85">
              <a:extLst>
                <a:ext uri="{FF2B5EF4-FFF2-40B4-BE49-F238E27FC236}">
                  <a16:creationId xmlns:a16="http://schemas.microsoft.com/office/drawing/2014/main" id="{F4A2F5F4-6709-D406-D80D-C6446CBCBACE}"/>
                </a:ext>
              </a:extLst>
            </p:cNvPr>
            <p:cNvGrpSpPr/>
            <p:nvPr/>
          </p:nvGrpSpPr>
          <p:grpSpPr>
            <a:xfrm>
              <a:off x="-9298639" y="0"/>
              <a:ext cx="12482920" cy="6858000"/>
              <a:chOff x="-9296849" y="0"/>
              <a:chExt cx="12482920" cy="6858000"/>
            </a:xfrm>
          </p:grpSpPr>
          <p:sp>
            <p:nvSpPr>
              <p:cNvPr id="88" name="Rectangle 87">
                <a:extLst>
                  <a:ext uri="{FF2B5EF4-FFF2-40B4-BE49-F238E27FC236}">
                    <a16:creationId xmlns:a16="http://schemas.microsoft.com/office/drawing/2014/main" id="{864F6E2B-065D-9713-A9A9-17EF0B51C6F4}"/>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CBC7B4E7-D885-2634-9E32-5BBC88335CFF}"/>
                  </a:ext>
                </a:extLst>
              </p:cNvPr>
              <p:cNvSpPr/>
              <p:nvPr/>
            </p:nvSpPr>
            <p:spPr>
              <a:xfrm>
                <a:off x="2728871" y="5879592"/>
                <a:ext cx="457200" cy="978408"/>
              </a:xfrm>
              <a:prstGeom prst="rect">
                <a:avLst/>
              </a:prstGeom>
              <a:solidFill>
                <a:srgbClr val="26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7" name="TextBox 86">
              <a:extLst>
                <a:ext uri="{FF2B5EF4-FFF2-40B4-BE49-F238E27FC236}">
                  <a16:creationId xmlns:a16="http://schemas.microsoft.com/office/drawing/2014/main" id="{6BD822BB-DC46-BF31-63D6-363837182C2F}"/>
                </a:ext>
              </a:extLst>
            </p:cNvPr>
            <p:cNvSpPr txBox="1"/>
            <p:nvPr/>
          </p:nvSpPr>
          <p:spPr>
            <a:xfrm rot="16200000">
              <a:off x="2424168" y="6082338"/>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Que.1</a:t>
              </a:r>
            </a:p>
          </p:txBody>
        </p:sp>
      </p:grpSp>
      <p:grpSp>
        <p:nvGrpSpPr>
          <p:cNvPr id="90" name="Group 89">
            <a:extLst>
              <a:ext uri="{FF2B5EF4-FFF2-40B4-BE49-F238E27FC236}">
                <a16:creationId xmlns:a16="http://schemas.microsoft.com/office/drawing/2014/main" id="{5FE3FBA9-D5F5-3BD4-0D29-6F57AD5925CB}"/>
              </a:ext>
            </a:extLst>
          </p:cNvPr>
          <p:cNvGrpSpPr/>
          <p:nvPr/>
        </p:nvGrpSpPr>
        <p:grpSpPr>
          <a:xfrm>
            <a:off x="-260314" y="-10141"/>
            <a:ext cx="12505220" cy="6858000"/>
            <a:chOff x="-9751872" y="0"/>
            <a:chExt cx="12505220" cy="6858000"/>
          </a:xfrm>
        </p:grpSpPr>
        <p:grpSp>
          <p:nvGrpSpPr>
            <p:cNvPr id="91" name="Group 90">
              <a:extLst>
                <a:ext uri="{FF2B5EF4-FFF2-40B4-BE49-F238E27FC236}">
                  <a16:creationId xmlns:a16="http://schemas.microsoft.com/office/drawing/2014/main" id="{CD2B5344-DFE2-E175-06CB-F9689AC54500}"/>
                </a:ext>
              </a:extLst>
            </p:cNvPr>
            <p:cNvGrpSpPr/>
            <p:nvPr/>
          </p:nvGrpSpPr>
          <p:grpSpPr>
            <a:xfrm>
              <a:off x="-9751872" y="0"/>
              <a:ext cx="12482921" cy="6858000"/>
              <a:chOff x="-9766749" y="0"/>
              <a:chExt cx="12482921" cy="6858000"/>
            </a:xfrm>
          </p:grpSpPr>
          <p:sp>
            <p:nvSpPr>
              <p:cNvPr id="93" name="Rectangle 92">
                <a:extLst>
                  <a:ext uri="{FF2B5EF4-FFF2-40B4-BE49-F238E27FC236}">
                    <a16:creationId xmlns:a16="http://schemas.microsoft.com/office/drawing/2014/main" id="{B1DA38AA-1979-1976-7B69-907A1E5BB49F}"/>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1BC1DE12-0909-4CC5-D3BA-35C460054DBE}"/>
                  </a:ext>
                </a:extLst>
              </p:cNvPr>
              <p:cNvSpPr/>
              <p:nvPr/>
            </p:nvSpPr>
            <p:spPr>
              <a:xfrm>
                <a:off x="2258972" y="4908828"/>
                <a:ext cx="457200" cy="978408"/>
              </a:xfrm>
              <a:prstGeom prst="rect">
                <a:avLst/>
              </a:prstGeom>
              <a:solidFill>
                <a:srgbClr val="5D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2" name="TextBox 91">
              <a:extLst>
                <a:ext uri="{FF2B5EF4-FFF2-40B4-BE49-F238E27FC236}">
                  <a16:creationId xmlns:a16="http://schemas.microsoft.com/office/drawing/2014/main" id="{BB7D8C07-FE83-AB83-840A-EF3EB780FBFB}"/>
                </a:ext>
              </a:extLst>
            </p:cNvPr>
            <p:cNvSpPr txBox="1"/>
            <p:nvPr/>
          </p:nvSpPr>
          <p:spPr>
            <a:xfrm rot="16200000">
              <a:off x="1977686" y="522282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Que.2</a:t>
              </a:r>
            </a:p>
          </p:txBody>
        </p:sp>
      </p:grpSp>
      <p:sp>
        <p:nvSpPr>
          <p:cNvPr id="19" name="Flowchart: Manual Operation 18">
            <a:extLst>
              <a:ext uri="{FF2B5EF4-FFF2-40B4-BE49-F238E27FC236}">
                <a16:creationId xmlns:a16="http://schemas.microsoft.com/office/drawing/2014/main" id="{83F5BA1A-D20C-1C0C-0999-1E54B277EED2}"/>
              </a:ext>
            </a:extLst>
          </p:cNvPr>
          <p:cNvSpPr/>
          <p:nvPr/>
        </p:nvSpPr>
        <p:spPr>
          <a:xfrm>
            <a:off x="3412881" y="-2453323"/>
            <a:ext cx="5366236" cy="1045029"/>
          </a:xfrm>
          <a:prstGeom prst="flowChartManualOperation">
            <a:avLst/>
          </a:prstGeom>
          <a:solidFill>
            <a:srgbClr val="2621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Tahoma" panose="020B0604030504040204" pitchFamily="34" charset="0"/>
                <a:ea typeface="Tahoma" panose="020B0604030504040204" pitchFamily="34" charset="0"/>
                <a:cs typeface="Tahoma" panose="020B0604030504040204" pitchFamily="34" charset="0"/>
              </a:rPr>
              <a:t>Introduction</a:t>
            </a:r>
            <a:endParaRPr lang="en-US" sz="3200" dirty="0"/>
          </a:p>
        </p:txBody>
      </p:sp>
      <p:sp>
        <p:nvSpPr>
          <p:cNvPr id="3" name="Rectangle: Diagonal Corners Snipped 2">
            <a:extLst>
              <a:ext uri="{FF2B5EF4-FFF2-40B4-BE49-F238E27FC236}">
                <a16:creationId xmlns:a16="http://schemas.microsoft.com/office/drawing/2014/main" id="{046FBF53-3B42-6356-9952-D8C49CD26AFC}"/>
              </a:ext>
            </a:extLst>
          </p:cNvPr>
          <p:cNvSpPr/>
          <p:nvPr/>
        </p:nvSpPr>
        <p:spPr>
          <a:xfrm rot="19831121">
            <a:off x="10058128" y="7219930"/>
            <a:ext cx="4267744" cy="2333619"/>
          </a:xfrm>
          <a:prstGeom prst="snip2DiagRect">
            <a:avLst/>
          </a:prstGeom>
          <a:solidFill>
            <a:srgbClr val="747C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Diagonal Corners Snipped 5">
            <a:extLst>
              <a:ext uri="{FF2B5EF4-FFF2-40B4-BE49-F238E27FC236}">
                <a16:creationId xmlns:a16="http://schemas.microsoft.com/office/drawing/2014/main" id="{4C85D966-B9E7-0392-8CA9-D8FE7F7911C6}"/>
              </a:ext>
            </a:extLst>
          </p:cNvPr>
          <p:cNvSpPr/>
          <p:nvPr/>
        </p:nvSpPr>
        <p:spPr>
          <a:xfrm rot="8288386">
            <a:off x="-2787694" y="-1904505"/>
            <a:ext cx="3648648" cy="2046832"/>
          </a:xfrm>
          <a:prstGeom prst="snip2DiagRect">
            <a:avLst/>
          </a:prstGeom>
          <a:solidFill>
            <a:srgbClr val="989F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2344A9C2-642E-D94E-23E0-2E2ED3E536E2}"/>
              </a:ext>
            </a:extLst>
          </p:cNvPr>
          <p:cNvGrpSpPr/>
          <p:nvPr/>
        </p:nvGrpSpPr>
        <p:grpSpPr>
          <a:xfrm>
            <a:off x="-10174280" y="-22841"/>
            <a:ext cx="12536270" cy="6858000"/>
            <a:chOff x="14861370" y="56844"/>
            <a:chExt cx="12536270" cy="6858000"/>
          </a:xfrm>
        </p:grpSpPr>
        <p:grpSp>
          <p:nvGrpSpPr>
            <p:cNvPr id="60" name="Group 59">
              <a:extLst>
                <a:ext uri="{FF2B5EF4-FFF2-40B4-BE49-F238E27FC236}">
                  <a16:creationId xmlns:a16="http://schemas.microsoft.com/office/drawing/2014/main" id="{AD5D816F-6360-6431-80A8-A888335F5A71}"/>
                </a:ext>
              </a:extLst>
            </p:cNvPr>
            <p:cNvGrpSpPr/>
            <p:nvPr/>
          </p:nvGrpSpPr>
          <p:grpSpPr>
            <a:xfrm>
              <a:off x="14861370" y="56844"/>
              <a:ext cx="12482922" cy="6858000"/>
              <a:chOff x="-10231068" y="0"/>
              <a:chExt cx="12482922" cy="6858000"/>
            </a:xfrm>
          </p:grpSpPr>
          <p:sp>
            <p:nvSpPr>
              <p:cNvPr id="61" name="Rectangle 60">
                <a:extLst>
                  <a:ext uri="{FF2B5EF4-FFF2-40B4-BE49-F238E27FC236}">
                    <a16:creationId xmlns:a16="http://schemas.microsoft.com/office/drawing/2014/main" id="{E49D826E-2858-6153-909B-42E6E0D667A7}"/>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EA5B0008-6D2B-3248-8F57-D42FEBE93CA2}"/>
                  </a:ext>
                </a:extLst>
              </p:cNvPr>
              <p:cNvSpPr/>
              <p:nvPr/>
            </p:nvSpPr>
            <p:spPr>
              <a:xfrm>
                <a:off x="1794654" y="3938363"/>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 name="TextBox 82">
              <a:extLst>
                <a:ext uri="{FF2B5EF4-FFF2-40B4-BE49-F238E27FC236}">
                  <a16:creationId xmlns:a16="http://schemas.microsoft.com/office/drawing/2014/main" id="{75D54213-7E68-63B9-9801-8BDB82D1AD06}"/>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63" name="Group 62">
            <a:extLst>
              <a:ext uri="{FF2B5EF4-FFF2-40B4-BE49-F238E27FC236}">
                <a16:creationId xmlns:a16="http://schemas.microsoft.com/office/drawing/2014/main" id="{EE7D3FAE-6B73-2C4F-0E58-A89D3785FE20}"/>
              </a:ext>
            </a:extLst>
          </p:cNvPr>
          <p:cNvGrpSpPr/>
          <p:nvPr/>
        </p:nvGrpSpPr>
        <p:grpSpPr>
          <a:xfrm>
            <a:off x="-10607615" y="-15686"/>
            <a:ext cx="12482923" cy="6858000"/>
            <a:chOff x="-10665214" y="0"/>
            <a:chExt cx="12482923" cy="6858000"/>
          </a:xfrm>
        </p:grpSpPr>
        <p:grpSp>
          <p:nvGrpSpPr>
            <p:cNvPr id="64" name="Group 63">
              <a:extLst>
                <a:ext uri="{FF2B5EF4-FFF2-40B4-BE49-F238E27FC236}">
                  <a16:creationId xmlns:a16="http://schemas.microsoft.com/office/drawing/2014/main" id="{286129C9-AA32-F270-BDF7-84C86F121C4E}"/>
                </a:ext>
              </a:extLst>
            </p:cNvPr>
            <p:cNvGrpSpPr/>
            <p:nvPr/>
          </p:nvGrpSpPr>
          <p:grpSpPr>
            <a:xfrm>
              <a:off x="-10665214" y="0"/>
              <a:ext cx="12482923" cy="6858000"/>
              <a:chOff x="-10684854" y="0"/>
              <a:chExt cx="12482923" cy="6858000"/>
            </a:xfrm>
          </p:grpSpPr>
          <p:sp>
            <p:nvSpPr>
              <p:cNvPr id="66" name="Rectangle 65">
                <a:extLst>
                  <a:ext uri="{FF2B5EF4-FFF2-40B4-BE49-F238E27FC236}">
                    <a16:creationId xmlns:a16="http://schemas.microsoft.com/office/drawing/2014/main" id="{A9A55C98-DDD0-E575-1A73-7390BF9F0EC8}"/>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8F1E9865-BA76-D0D2-45C2-15263AED061B}"/>
                  </a:ext>
                </a:extLst>
              </p:cNvPr>
              <p:cNvSpPr/>
              <p:nvPr/>
            </p:nvSpPr>
            <p:spPr>
              <a:xfrm>
                <a:off x="1340869" y="2959674"/>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TextBox 64">
              <a:extLst>
                <a:ext uri="{FF2B5EF4-FFF2-40B4-BE49-F238E27FC236}">
                  <a16:creationId xmlns:a16="http://schemas.microsoft.com/office/drawing/2014/main" id="{2A2FDDB0-DD96-6A8E-36F9-10B98A7CF97F}"/>
                </a:ext>
              </a:extLst>
            </p:cNvPr>
            <p:cNvSpPr txBox="1"/>
            <p:nvPr/>
          </p:nvSpPr>
          <p:spPr>
            <a:xfrm rot="16200000">
              <a:off x="1030962" y="32709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Que.4</a:t>
              </a:r>
            </a:p>
          </p:txBody>
        </p:sp>
      </p:grpSp>
      <p:grpSp>
        <p:nvGrpSpPr>
          <p:cNvPr id="68" name="Group 67">
            <a:extLst>
              <a:ext uri="{FF2B5EF4-FFF2-40B4-BE49-F238E27FC236}">
                <a16:creationId xmlns:a16="http://schemas.microsoft.com/office/drawing/2014/main" id="{59DDB3B0-F68E-7351-C19A-F873860D2144}"/>
              </a:ext>
            </a:extLst>
          </p:cNvPr>
          <p:cNvGrpSpPr/>
          <p:nvPr/>
        </p:nvGrpSpPr>
        <p:grpSpPr>
          <a:xfrm>
            <a:off x="-11060875" y="-15686"/>
            <a:ext cx="12482923" cy="6858000"/>
            <a:chOff x="-11118474" y="0"/>
            <a:chExt cx="12482923" cy="6858000"/>
          </a:xfrm>
        </p:grpSpPr>
        <p:grpSp>
          <p:nvGrpSpPr>
            <p:cNvPr id="69" name="Group 68">
              <a:extLst>
                <a:ext uri="{FF2B5EF4-FFF2-40B4-BE49-F238E27FC236}">
                  <a16:creationId xmlns:a16="http://schemas.microsoft.com/office/drawing/2014/main" id="{DD916732-15D0-A4C7-D238-438C382EDE77}"/>
                </a:ext>
              </a:extLst>
            </p:cNvPr>
            <p:cNvGrpSpPr/>
            <p:nvPr/>
          </p:nvGrpSpPr>
          <p:grpSpPr>
            <a:xfrm>
              <a:off x="-11118474" y="0"/>
              <a:ext cx="12482923" cy="6858000"/>
              <a:chOff x="-11138114" y="0"/>
              <a:chExt cx="12482923" cy="6858000"/>
            </a:xfrm>
          </p:grpSpPr>
          <p:sp>
            <p:nvSpPr>
              <p:cNvPr id="71" name="Rectangle 70">
                <a:extLst>
                  <a:ext uri="{FF2B5EF4-FFF2-40B4-BE49-F238E27FC236}">
                    <a16:creationId xmlns:a16="http://schemas.microsoft.com/office/drawing/2014/main" id="{13C23658-F75F-78FE-5E19-CBF3FC5FC0D5}"/>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262880A9-C174-B08A-26B4-6D7BFDBDF88E}"/>
                  </a:ext>
                </a:extLst>
              </p:cNvPr>
              <p:cNvSpPr/>
              <p:nvPr/>
            </p:nvSpPr>
            <p:spPr>
              <a:xfrm>
                <a:off x="887609" y="1978585"/>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69">
              <a:extLst>
                <a:ext uri="{FF2B5EF4-FFF2-40B4-BE49-F238E27FC236}">
                  <a16:creationId xmlns:a16="http://schemas.microsoft.com/office/drawing/2014/main" id="{79EDEDE6-5D05-FB32-9AFB-AB894E0DCA2A}"/>
                </a:ext>
              </a:extLst>
            </p:cNvPr>
            <p:cNvSpPr txBox="1"/>
            <p:nvPr/>
          </p:nvSpPr>
          <p:spPr>
            <a:xfrm rot="16200000">
              <a:off x="566643" y="229658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Que.5</a:t>
              </a:r>
            </a:p>
          </p:txBody>
        </p:sp>
      </p:grpSp>
      <p:grpSp>
        <p:nvGrpSpPr>
          <p:cNvPr id="73" name="Group 72">
            <a:extLst>
              <a:ext uri="{FF2B5EF4-FFF2-40B4-BE49-F238E27FC236}">
                <a16:creationId xmlns:a16="http://schemas.microsoft.com/office/drawing/2014/main" id="{550C79EE-C64E-E7C6-70DD-0E98ADD61E5F}"/>
              </a:ext>
            </a:extLst>
          </p:cNvPr>
          <p:cNvGrpSpPr/>
          <p:nvPr/>
        </p:nvGrpSpPr>
        <p:grpSpPr>
          <a:xfrm>
            <a:off x="-11537312" y="-22841"/>
            <a:ext cx="12482924" cy="6858000"/>
            <a:chOff x="-11580657" y="0"/>
            <a:chExt cx="12482924" cy="6858000"/>
          </a:xfrm>
        </p:grpSpPr>
        <p:grpSp>
          <p:nvGrpSpPr>
            <p:cNvPr id="74" name="Group 73">
              <a:extLst>
                <a:ext uri="{FF2B5EF4-FFF2-40B4-BE49-F238E27FC236}">
                  <a16:creationId xmlns:a16="http://schemas.microsoft.com/office/drawing/2014/main" id="{4EC6C482-A764-AC5C-76D4-B78904AD6CAA}"/>
                </a:ext>
              </a:extLst>
            </p:cNvPr>
            <p:cNvGrpSpPr/>
            <p:nvPr/>
          </p:nvGrpSpPr>
          <p:grpSpPr>
            <a:xfrm>
              <a:off x="-11580657" y="0"/>
              <a:ext cx="12482924" cy="6858000"/>
              <a:chOff x="-11600297" y="0"/>
              <a:chExt cx="12482924" cy="6858000"/>
            </a:xfrm>
          </p:grpSpPr>
          <p:sp>
            <p:nvSpPr>
              <p:cNvPr id="76" name="Rectangle 75">
                <a:extLst>
                  <a:ext uri="{FF2B5EF4-FFF2-40B4-BE49-F238E27FC236}">
                    <a16:creationId xmlns:a16="http://schemas.microsoft.com/office/drawing/2014/main" id="{492896A5-94CB-2F2E-18EF-AB5B8C1BC84A}"/>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C8DDE8F0-B58D-7814-D359-1DF5A50E4276}"/>
                  </a:ext>
                </a:extLst>
              </p:cNvPr>
              <p:cNvSpPr/>
              <p:nvPr/>
            </p:nvSpPr>
            <p:spPr>
              <a:xfrm>
                <a:off x="425427" y="999416"/>
                <a:ext cx="457200" cy="978408"/>
              </a:xfrm>
              <a:prstGeom prst="rect">
                <a:avLst/>
              </a:prstGeom>
              <a:solidFill>
                <a:srgbClr val="B0B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Box 74">
              <a:extLst>
                <a:ext uri="{FF2B5EF4-FFF2-40B4-BE49-F238E27FC236}">
                  <a16:creationId xmlns:a16="http://schemas.microsoft.com/office/drawing/2014/main" id="{1F476823-7D99-A05B-CCA1-F3F67D28F087}"/>
                </a:ext>
              </a:extLst>
            </p:cNvPr>
            <p:cNvSpPr txBox="1"/>
            <p:nvPr/>
          </p:nvSpPr>
          <p:spPr>
            <a:xfrm rot="16200000">
              <a:off x="104589" y="13154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Que.6</a:t>
              </a:r>
            </a:p>
          </p:txBody>
        </p:sp>
      </p:grpSp>
      <p:grpSp>
        <p:nvGrpSpPr>
          <p:cNvPr id="78" name="Group 77">
            <a:extLst>
              <a:ext uri="{FF2B5EF4-FFF2-40B4-BE49-F238E27FC236}">
                <a16:creationId xmlns:a16="http://schemas.microsoft.com/office/drawing/2014/main" id="{95566CDC-B17D-F293-1D97-933671884437}"/>
              </a:ext>
            </a:extLst>
          </p:cNvPr>
          <p:cNvGrpSpPr/>
          <p:nvPr/>
        </p:nvGrpSpPr>
        <p:grpSpPr>
          <a:xfrm>
            <a:off x="-12016813" y="-50800"/>
            <a:ext cx="12482924" cy="6862763"/>
            <a:chOff x="-12033982" y="-4763"/>
            <a:chExt cx="12482924" cy="6862763"/>
          </a:xfrm>
        </p:grpSpPr>
        <p:grpSp>
          <p:nvGrpSpPr>
            <p:cNvPr id="79" name="Group 78">
              <a:extLst>
                <a:ext uri="{FF2B5EF4-FFF2-40B4-BE49-F238E27FC236}">
                  <a16:creationId xmlns:a16="http://schemas.microsoft.com/office/drawing/2014/main" id="{F2F574CC-2B85-637B-F16E-598F4EC065F7}"/>
                </a:ext>
              </a:extLst>
            </p:cNvPr>
            <p:cNvGrpSpPr/>
            <p:nvPr/>
          </p:nvGrpSpPr>
          <p:grpSpPr>
            <a:xfrm>
              <a:off x="-12033982" y="-4763"/>
              <a:ext cx="12482924" cy="6862763"/>
              <a:chOff x="-12129822" y="-4763"/>
              <a:chExt cx="12482924" cy="6862763"/>
            </a:xfrm>
          </p:grpSpPr>
          <p:sp>
            <p:nvSpPr>
              <p:cNvPr id="81" name="Rectangle 80">
                <a:extLst>
                  <a:ext uri="{FF2B5EF4-FFF2-40B4-BE49-F238E27FC236}">
                    <a16:creationId xmlns:a16="http://schemas.microsoft.com/office/drawing/2014/main" id="{07F5C2D6-59D2-29BD-BC25-F046D33917F7}"/>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33112F06-5845-FB65-4D47-33B467535372}"/>
                  </a:ext>
                </a:extLst>
              </p:cNvPr>
              <p:cNvSpPr/>
              <p:nvPr/>
            </p:nvSpPr>
            <p:spPr>
              <a:xfrm>
                <a:off x="-104098" y="-4763"/>
                <a:ext cx="457200" cy="100625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0" name="TextBox 79">
              <a:extLst>
                <a:ext uri="{FF2B5EF4-FFF2-40B4-BE49-F238E27FC236}">
                  <a16:creationId xmlns:a16="http://schemas.microsoft.com/office/drawing/2014/main" id="{ECBFDB6D-B317-ABE1-06F8-313A6023CCCF}"/>
                </a:ext>
              </a:extLst>
            </p:cNvPr>
            <p:cNvSpPr txBox="1"/>
            <p:nvPr/>
          </p:nvSpPr>
          <p:spPr>
            <a:xfrm rot="16200000">
              <a:off x="-347700" y="346083"/>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Que.7</a:t>
              </a:r>
            </a:p>
          </p:txBody>
        </p:sp>
      </p:grpSp>
      <p:grpSp>
        <p:nvGrpSpPr>
          <p:cNvPr id="95" name="Group 94">
            <a:extLst>
              <a:ext uri="{FF2B5EF4-FFF2-40B4-BE49-F238E27FC236}">
                <a16:creationId xmlns:a16="http://schemas.microsoft.com/office/drawing/2014/main" id="{3D3A688F-EC0A-B3EF-0331-5BA2BF570810}"/>
              </a:ext>
            </a:extLst>
          </p:cNvPr>
          <p:cNvGrpSpPr/>
          <p:nvPr/>
        </p:nvGrpSpPr>
        <p:grpSpPr>
          <a:xfrm>
            <a:off x="-265385" y="-10141"/>
            <a:ext cx="12536270" cy="6858000"/>
            <a:chOff x="14861370" y="56844"/>
            <a:chExt cx="12536270" cy="6858000"/>
          </a:xfrm>
        </p:grpSpPr>
        <p:grpSp>
          <p:nvGrpSpPr>
            <p:cNvPr id="96" name="Group 95">
              <a:extLst>
                <a:ext uri="{FF2B5EF4-FFF2-40B4-BE49-F238E27FC236}">
                  <a16:creationId xmlns:a16="http://schemas.microsoft.com/office/drawing/2014/main" id="{BA850968-1CDE-56FD-3E02-742C6E223E7A}"/>
                </a:ext>
              </a:extLst>
            </p:cNvPr>
            <p:cNvGrpSpPr/>
            <p:nvPr/>
          </p:nvGrpSpPr>
          <p:grpSpPr>
            <a:xfrm>
              <a:off x="14861370" y="56844"/>
              <a:ext cx="12482922" cy="6858000"/>
              <a:chOff x="-10231068" y="0"/>
              <a:chExt cx="12482922" cy="6858000"/>
            </a:xfrm>
          </p:grpSpPr>
          <p:sp>
            <p:nvSpPr>
              <p:cNvPr id="98" name="Rectangle 97">
                <a:extLst>
                  <a:ext uri="{FF2B5EF4-FFF2-40B4-BE49-F238E27FC236}">
                    <a16:creationId xmlns:a16="http://schemas.microsoft.com/office/drawing/2014/main" id="{776C3755-F3BD-2C15-38D1-88B67E0FAC80}"/>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D25442F6-09D6-4CF2-FE65-7F88B461E7B7}"/>
                  </a:ext>
                </a:extLst>
              </p:cNvPr>
              <p:cNvSpPr/>
              <p:nvPr/>
            </p:nvSpPr>
            <p:spPr>
              <a:xfrm>
                <a:off x="1794654" y="3938363"/>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7" name="TextBox 96">
              <a:extLst>
                <a:ext uri="{FF2B5EF4-FFF2-40B4-BE49-F238E27FC236}">
                  <a16:creationId xmlns:a16="http://schemas.microsoft.com/office/drawing/2014/main" id="{1FC7D992-0006-E9D0-E0CE-39FFCBD7CF25}"/>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100" name="Group 99">
            <a:extLst>
              <a:ext uri="{FF2B5EF4-FFF2-40B4-BE49-F238E27FC236}">
                <a16:creationId xmlns:a16="http://schemas.microsoft.com/office/drawing/2014/main" id="{19BE263A-DD79-4F6B-02CF-5AD0589D6073}"/>
              </a:ext>
            </a:extLst>
          </p:cNvPr>
          <p:cNvGrpSpPr/>
          <p:nvPr/>
        </p:nvGrpSpPr>
        <p:grpSpPr>
          <a:xfrm>
            <a:off x="-259706" y="-15686"/>
            <a:ext cx="12482923" cy="6858000"/>
            <a:chOff x="-10665214" y="0"/>
            <a:chExt cx="12482923" cy="6858000"/>
          </a:xfrm>
        </p:grpSpPr>
        <p:grpSp>
          <p:nvGrpSpPr>
            <p:cNvPr id="101" name="Group 100">
              <a:extLst>
                <a:ext uri="{FF2B5EF4-FFF2-40B4-BE49-F238E27FC236}">
                  <a16:creationId xmlns:a16="http://schemas.microsoft.com/office/drawing/2014/main" id="{93EDFC3B-D5F1-47BE-B8E0-F401649D788A}"/>
                </a:ext>
              </a:extLst>
            </p:cNvPr>
            <p:cNvGrpSpPr/>
            <p:nvPr/>
          </p:nvGrpSpPr>
          <p:grpSpPr>
            <a:xfrm>
              <a:off x="-10665214" y="0"/>
              <a:ext cx="12482923" cy="6858000"/>
              <a:chOff x="-10684854" y="0"/>
              <a:chExt cx="12482923" cy="6858000"/>
            </a:xfrm>
          </p:grpSpPr>
          <p:sp>
            <p:nvSpPr>
              <p:cNvPr id="103" name="Rectangle 102">
                <a:extLst>
                  <a:ext uri="{FF2B5EF4-FFF2-40B4-BE49-F238E27FC236}">
                    <a16:creationId xmlns:a16="http://schemas.microsoft.com/office/drawing/2014/main" id="{DF3B27BD-F706-5EC4-A90F-3C7DDBCE0C1A}"/>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E6C05B08-E6AE-8FF1-C3E2-3DF13BC97D0D}"/>
                  </a:ext>
                </a:extLst>
              </p:cNvPr>
              <p:cNvSpPr/>
              <p:nvPr/>
            </p:nvSpPr>
            <p:spPr>
              <a:xfrm>
                <a:off x="1340869" y="2959674"/>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2" name="TextBox 101">
              <a:extLst>
                <a:ext uri="{FF2B5EF4-FFF2-40B4-BE49-F238E27FC236}">
                  <a16:creationId xmlns:a16="http://schemas.microsoft.com/office/drawing/2014/main" id="{321527A4-3B5B-FE21-83DC-8D54C2D5007E}"/>
                </a:ext>
              </a:extLst>
            </p:cNvPr>
            <p:cNvSpPr txBox="1"/>
            <p:nvPr/>
          </p:nvSpPr>
          <p:spPr>
            <a:xfrm rot="16200000">
              <a:off x="1030962" y="32709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Que.4</a:t>
              </a:r>
            </a:p>
          </p:txBody>
        </p:sp>
      </p:grpSp>
      <p:grpSp>
        <p:nvGrpSpPr>
          <p:cNvPr id="105" name="Group 104">
            <a:extLst>
              <a:ext uri="{FF2B5EF4-FFF2-40B4-BE49-F238E27FC236}">
                <a16:creationId xmlns:a16="http://schemas.microsoft.com/office/drawing/2014/main" id="{A799A612-FF20-EA9A-DD50-A4177FFB1D1B}"/>
              </a:ext>
            </a:extLst>
          </p:cNvPr>
          <p:cNvGrpSpPr/>
          <p:nvPr/>
        </p:nvGrpSpPr>
        <p:grpSpPr>
          <a:xfrm>
            <a:off x="-268466" y="-15686"/>
            <a:ext cx="12482923" cy="6858000"/>
            <a:chOff x="-11118474" y="0"/>
            <a:chExt cx="12482923" cy="6858000"/>
          </a:xfrm>
        </p:grpSpPr>
        <p:grpSp>
          <p:nvGrpSpPr>
            <p:cNvPr id="106" name="Group 105">
              <a:extLst>
                <a:ext uri="{FF2B5EF4-FFF2-40B4-BE49-F238E27FC236}">
                  <a16:creationId xmlns:a16="http://schemas.microsoft.com/office/drawing/2014/main" id="{1092C581-E41D-1746-41F2-E2BC811FEB26}"/>
                </a:ext>
              </a:extLst>
            </p:cNvPr>
            <p:cNvGrpSpPr/>
            <p:nvPr/>
          </p:nvGrpSpPr>
          <p:grpSpPr>
            <a:xfrm>
              <a:off x="-11118474" y="0"/>
              <a:ext cx="12482923" cy="6858000"/>
              <a:chOff x="-11138114" y="0"/>
              <a:chExt cx="12482923" cy="6858000"/>
            </a:xfrm>
          </p:grpSpPr>
          <p:sp>
            <p:nvSpPr>
              <p:cNvPr id="108" name="Rectangle 107">
                <a:extLst>
                  <a:ext uri="{FF2B5EF4-FFF2-40B4-BE49-F238E27FC236}">
                    <a16:creationId xmlns:a16="http://schemas.microsoft.com/office/drawing/2014/main" id="{637C9095-11B6-B93D-B6C8-E485A833E6D1}"/>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34B022E4-02B8-CE75-DF7B-40C137A9BE33}"/>
                  </a:ext>
                </a:extLst>
              </p:cNvPr>
              <p:cNvSpPr/>
              <p:nvPr/>
            </p:nvSpPr>
            <p:spPr>
              <a:xfrm>
                <a:off x="887609" y="1978585"/>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 name="TextBox 106">
              <a:extLst>
                <a:ext uri="{FF2B5EF4-FFF2-40B4-BE49-F238E27FC236}">
                  <a16:creationId xmlns:a16="http://schemas.microsoft.com/office/drawing/2014/main" id="{0D05F12B-73E3-A462-91D1-983E0A9984AB}"/>
                </a:ext>
              </a:extLst>
            </p:cNvPr>
            <p:cNvSpPr txBox="1"/>
            <p:nvPr/>
          </p:nvSpPr>
          <p:spPr>
            <a:xfrm rot="16200000">
              <a:off x="566643" y="229658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Que.5</a:t>
              </a:r>
            </a:p>
          </p:txBody>
        </p:sp>
      </p:grpSp>
      <p:grpSp>
        <p:nvGrpSpPr>
          <p:cNvPr id="110" name="Group 109">
            <a:extLst>
              <a:ext uri="{FF2B5EF4-FFF2-40B4-BE49-F238E27FC236}">
                <a16:creationId xmlns:a16="http://schemas.microsoft.com/office/drawing/2014/main" id="{2B6E0BA0-5804-949E-6C6D-97D559DBFA87}"/>
              </a:ext>
            </a:extLst>
          </p:cNvPr>
          <p:cNvGrpSpPr/>
          <p:nvPr/>
        </p:nvGrpSpPr>
        <p:grpSpPr>
          <a:xfrm>
            <a:off x="-271828" y="-10141"/>
            <a:ext cx="12482924" cy="6858000"/>
            <a:chOff x="-11580657" y="0"/>
            <a:chExt cx="12482924" cy="6858000"/>
          </a:xfrm>
        </p:grpSpPr>
        <p:grpSp>
          <p:nvGrpSpPr>
            <p:cNvPr id="111" name="Group 110">
              <a:extLst>
                <a:ext uri="{FF2B5EF4-FFF2-40B4-BE49-F238E27FC236}">
                  <a16:creationId xmlns:a16="http://schemas.microsoft.com/office/drawing/2014/main" id="{FB15BB7C-9FCA-5CB3-0CA4-58EC56218CFD}"/>
                </a:ext>
              </a:extLst>
            </p:cNvPr>
            <p:cNvGrpSpPr/>
            <p:nvPr/>
          </p:nvGrpSpPr>
          <p:grpSpPr>
            <a:xfrm>
              <a:off x="-11580657" y="0"/>
              <a:ext cx="12482924" cy="6858000"/>
              <a:chOff x="-11600297" y="0"/>
              <a:chExt cx="12482924" cy="6858000"/>
            </a:xfrm>
          </p:grpSpPr>
          <p:sp>
            <p:nvSpPr>
              <p:cNvPr id="113" name="Rectangle 112">
                <a:extLst>
                  <a:ext uri="{FF2B5EF4-FFF2-40B4-BE49-F238E27FC236}">
                    <a16:creationId xmlns:a16="http://schemas.microsoft.com/office/drawing/2014/main" id="{17592E74-5CAE-06AB-E1CE-22671C8EA5EB}"/>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8E5DF092-323D-EA6B-9734-63CBD49BD2B2}"/>
                  </a:ext>
                </a:extLst>
              </p:cNvPr>
              <p:cNvSpPr/>
              <p:nvPr/>
            </p:nvSpPr>
            <p:spPr>
              <a:xfrm>
                <a:off x="425427" y="999416"/>
                <a:ext cx="457200" cy="978408"/>
              </a:xfrm>
              <a:prstGeom prst="rect">
                <a:avLst/>
              </a:prstGeom>
              <a:solidFill>
                <a:srgbClr val="B0B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2" name="TextBox 111">
              <a:extLst>
                <a:ext uri="{FF2B5EF4-FFF2-40B4-BE49-F238E27FC236}">
                  <a16:creationId xmlns:a16="http://schemas.microsoft.com/office/drawing/2014/main" id="{4F211C12-E121-1459-9AFA-682023631ECA}"/>
                </a:ext>
              </a:extLst>
            </p:cNvPr>
            <p:cNvSpPr txBox="1"/>
            <p:nvPr/>
          </p:nvSpPr>
          <p:spPr>
            <a:xfrm rot="16200000">
              <a:off x="104589" y="13154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Que.6</a:t>
              </a:r>
            </a:p>
          </p:txBody>
        </p:sp>
      </p:grpSp>
      <p:grpSp>
        <p:nvGrpSpPr>
          <p:cNvPr id="115" name="Group 114">
            <a:extLst>
              <a:ext uri="{FF2B5EF4-FFF2-40B4-BE49-F238E27FC236}">
                <a16:creationId xmlns:a16="http://schemas.microsoft.com/office/drawing/2014/main" id="{F18D99A8-AE65-0280-BC64-F896D67A6BA8}"/>
              </a:ext>
            </a:extLst>
          </p:cNvPr>
          <p:cNvGrpSpPr/>
          <p:nvPr/>
        </p:nvGrpSpPr>
        <p:grpSpPr>
          <a:xfrm>
            <a:off x="-259204" y="-12700"/>
            <a:ext cx="12482924" cy="6862763"/>
            <a:chOff x="-12033982" y="-4763"/>
            <a:chExt cx="12482924" cy="6862763"/>
          </a:xfrm>
        </p:grpSpPr>
        <p:grpSp>
          <p:nvGrpSpPr>
            <p:cNvPr id="116" name="Group 115">
              <a:extLst>
                <a:ext uri="{FF2B5EF4-FFF2-40B4-BE49-F238E27FC236}">
                  <a16:creationId xmlns:a16="http://schemas.microsoft.com/office/drawing/2014/main" id="{42DD3CA9-BE3C-8C34-0BD3-A63024AB1746}"/>
                </a:ext>
              </a:extLst>
            </p:cNvPr>
            <p:cNvGrpSpPr/>
            <p:nvPr/>
          </p:nvGrpSpPr>
          <p:grpSpPr>
            <a:xfrm>
              <a:off x="-12033982" y="-4763"/>
              <a:ext cx="12482924" cy="6862763"/>
              <a:chOff x="-12129822" y="-4763"/>
              <a:chExt cx="12482924" cy="6862763"/>
            </a:xfrm>
          </p:grpSpPr>
          <p:sp>
            <p:nvSpPr>
              <p:cNvPr id="118" name="Rectangle 117">
                <a:extLst>
                  <a:ext uri="{FF2B5EF4-FFF2-40B4-BE49-F238E27FC236}">
                    <a16:creationId xmlns:a16="http://schemas.microsoft.com/office/drawing/2014/main" id="{89DA47EA-31C4-053D-98D1-7903C2245F28}"/>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59DFC639-D37D-9EC9-0234-D5C97818FEF1}"/>
                  </a:ext>
                </a:extLst>
              </p:cNvPr>
              <p:cNvSpPr/>
              <p:nvPr/>
            </p:nvSpPr>
            <p:spPr>
              <a:xfrm>
                <a:off x="-104098" y="-4763"/>
                <a:ext cx="457200" cy="100625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7" name="TextBox 116">
              <a:extLst>
                <a:ext uri="{FF2B5EF4-FFF2-40B4-BE49-F238E27FC236}">
                  <a16:creationId xmlns:a16="http://schemas.microsoft.com/office/drawing/2014/main" id="{6FF41D46-E24A-9791-3E4C-AD8F8BB1D94C}"/>
                </a:ext>
              </a:extLst>
            </p:cNvPr>
            <p:cNvSpPr txBox="1"/>
            <p:nvPr/>
          </p:nvSpPr>
          <p:spPr>
            <a:xfrm rot="16200000">
              <a:off x="-347700" y="423026"/>
              <a:ext cx="1089660" cy="307777"/>
            </a:xfrm>
            <a:prstGeom prst="rect">
              <a:avLst/>
            </a:prstGeom>
            <a:noFill/>
          </p:spPr>
          <p:txBody>
            <a:bodyPr wrap="square" rtlCol="0">
              <a:spAutoFit/>
            </a:bodyPr>
            <a:lstStyle/>
            <a:p>
              <a:pPr algn="ctr"/>
              <a:r>
                <a:rPr lang="en-US" sz="1400" b="1" dirty="0">
                  <a:solidFill>
                    <a:srgbClr val="F0EEF0"/>
                  </a:solidFill>
                  <a:latin typeface="Tw Cen MT" panose="020B0602020104020603" pitchFamily="34" charset="0"/>
                </a:rPr>
                <a:t>Dashboard</a:t>
              </a:r>
            </a:p>
          </p:txBody>
        </p:sp>
      </p:grpSp>
      <p:sp>
        <p:nvSpPr>
          <p:cNvPr id="14" name="TextBox 13">
            <a:extLst>
              <a:ext uri="{FF2B5EF4-FFF2-40B4-BE49-F238E27FC236}">
                <a16:creationId xmlns:a16="http://schemas.microsoft.com/office/drawing/2014/main" id="{8C39872F-CA24-CC46-8D6D-70995F125545}"/>
              </a:ext>
            </a:extLst>
          </p:cNvPr>
          <p:cNvSpPr txBox="1"/>
          <p:nvPr/>
        </p:nvSpPr>
        <p:spPr>
          <a:xfrm>
            <a:off x="-9108593" y="181774"/>
            <a:ext cx="5366235" cy="646331"/>
          </a:xfrm>
          <a:prstGeom prst="rect">
            <a:avLst/>
          </a:prstGeom>
          <a:noFill/>
        </p:spPr>
        <p:txBody>
          <a:bodyPr wrap="square" rtlCol="0">
            <a:spAutoFit/>
          </a:bodyPr>
          <a:lstStyle/>
          <a:p>
            <a:pPr algn="ctr"/>
            <a:r>
              <a:rPr lang="en-US" sz="3600" b="1" dirty="0">
                <a:latin typeface="Franklin Gothic Medium" panose="020B0603020102020204" pitchFamily="34" charset="0"/>
                <a:ea typeface="Tahoma" panose="020B0604030504040204" pitchFamily="34" charset="0"/>
                <a:cs typeface="Tahoma" panose="020B0604030504040204" pitchFamily="34" charset="0"/>
              </a:rPr>
              <a:t>Result of </a:t>
            </a:r>
            <a:r>
              <a:rPr lang="en-US" sz="3600" b="1" dirty="0">
                <a:solidFill>
                  <a:schemeClr val="tx2">
                    <a:lumMod val="50000"/>
                    <a:lumOff val="50000"/>
                  </a:schemeClr>
                </a:solidFill>
                <a:latin typeface="Franklin Gothic Medium" panose="020B0603020102020204" pitchFamily="34" charset="0"/>
                <a:ea typeface="Tahoma" panose="020B0604030504040204" pitchFamily="34" charset="0"/>
                <a:cs typeface="Tahoma" panose="020B0604030504040204" pitchFamily="34" charset="0"/>
              </a:rPr>
              <a:t>analysis</a:t>
            </a:r>
          </a:p>
        </p:txBody>
      </p:sp>
      <p:sp>
        <p:nvSpPr>
          <p:cNvPr id="16" name="Rectangle: Diagonal Corners Snipped 15">
            <a:extLst>
              <a:ext uri="{FF2B5EF4-FFF2-40B4-BE49-F238E27FC236}">
                <a16:creationId xmlns:a16="http://schemas.microsoft.com/office/drawing/2014/main" id="{27D6B139-000E-B232-E58B-EDCA7CD69BE1}"/>
              </a:ext>
            </a:extLst>
          </p:cNvPr>
          <p:cNvSpPr/>
          <p:nvPr/>
        </p:nvSpPr>
        <p:spPr>
          <a:xfrm>
            <a:off x="-11418666" y="982311"/>
            <a:ext cx="9286540" cy="1106904"/>
          </a:xfrm>
          <a:prstGeom prst="snip2DiagRect">
            <a:avLst>
              <a:gd name="adj1" fmla="val 0"/>
              <a:gd name="adj2" fmla="val 50000"/>
            </a:avLst>
          </a:prstGeom>
          <a:solidFill>
            <a:srgbClr val="ACB1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rPr>
              <a:t>Bestselling Products:</a:t>
            </a:r>
            <a:endParaRPr lang="en-US" sz="1400"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The top 5 bestselling products are priced below the average list price of $1525.42.</a:t>
            </a:r>
          </a:p>
          <a:p>
            <a:pPr>
              <a:buFont typeface="Arial" panose="020B0604020202020204" pitchFamily="34" charset="0"/>
              <a:buChar char="•"/>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Lower-priced products are more popular among customers, indicating a preference for affordability.</a:t>
            </a:r>
          </a:p>
          <a:p>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0" name="Rectangle: Diagonal Corners Snipped 19">
            <a:extLst>
              <a:ext uri="{FF2B5EF4-FFF2-40B4-BE49-F238E27FC236}">
                <a16:creationId xmlns:a16="http://schemas.microsoft.com/office/drawing/2014/main" id="{DB3A3A01-75AF-785F-E24C-6AC0CFA44CDA}"/>
              </a:ext>
            </a:extLst>
          </p:cNvPr>
          <p:cNvSpPr/>
          <p:nvPr/>
        </p:nvSpPr>
        <p:spPr>
          <a:xfrm>
            <a:off x="-11418666" y="2271346"/>
            <a:ext cx="9286540" cy="1106904"/>
          </a:xfrm>
          <a:prstGeom prst="snip2DiagRect">
            <a:avLst>
              <a:gd name="adj1" fmla="val 0"/>
              <a:gd name="adj2" fmla="val 50000"/>
            </a:avLst>
          </a:prstGeom>
          <a:solidFill>
            <a:srgbClr val="ACB1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rPr>
              <a:t>Top-Selling Brands:</a:t>
            </a:r>
            <a:endParaRPr lang="en-US" sz="1400"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1400" b="1" dirty="0">
                <a:solidFill>
                  <a:schemeClr val="tx1"/>
                </a:solidFill>
                <a:latin typeface="Roboto" panose="02000000000000000000" pitchFamily="2" charset="0"/>
                <a:ea typeface="Roboto" panose="02000000000000000000" pitchFamily="2" charset="0"/>
                <a:cs typeface="Roboto" panose="02000000000000000000" pitchFamily="2" charset="0"/>
              </a:rPr>
              <a:t>Baldwin Bikes: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4,774 units sold (67.52% market share).</a:t>
            </a:r>
          </a:p>
          <a:p>
            <a:pPr>
              <a:buFont typeface="Arial" panose="020B0604020202020204" pitchFamily="34" charset="0"/>
              <a:buChar char="•"/>
            </a:pPr>
            <a:r>
              <a:rPr lang="en-US" sz="1400" b="1" dirty="0">
                <a:solidFill>
                  <a:schemeClr val="tx1"/>
                </a:solidFill>
                <a:latin typeface="Roboto" panose="02000000000000000000" pitchFamily="2" charset="0"/>
                <a:ea typeface="Roboto" panose="02000000000000000000" pitchFamily="2" charset="0"/>
                <a:cs typeface="Roboto" panose="02000000000000000000" pitchFamily="2" charset="0"/>
              </a:rPr>
              <a:t>Santa Cruz Bikes: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1,514 units sold.</a:t>
            </a:r>
          </a:p>
          <a:p>
            <a:pPr>
              <a:buFont typeface="Arial" panose="020B0604020202020204" pitchFamily="34" charset="0"/>
              <a:buChar char="•"/>
            </a:pPr>
            <a:r>
              <a:rPr lang="en-US" sz="1400" b="1" dirty="0">
                <a:solidFill>
                  <a:schemeClr val="tx1"/>
                </a:solidFill>
                <a:latin typeface="Roboto" panose="02000000000000000000" pitchFamily="2" charset="0"/>
                <a:ea typeface="Roboto" panose="02000000000000000000" pitchFamily="2" charset="0"/>
                <a:cs typeface="Roboto" panose="02000000000000000000" pitchFamily="2" charset="0"/>
              </a:rPr>
              <a:t>Rowlett Bikes: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783 units sold.</a:t>
            </a:r>
          </a:p>
        </p:txBody>
      </p:sp>
      <p:sp>
        <p:nvSpPr>
          <p:cNvPr id="22" name="Rectangle: Diagonal Corners Snipped 21">
            <a:extLst>
              <a:ext uri="{FF2B5EF4-FFF2-40B4-BE49-F238E27FC236}">
                <a16:creationId xmlns:a16="http://schemas.microsoft.com/office/drawing/2014/main" id="{CF6B9854-B022-438F-F82D-B7816A463FE0}"/>
              </a:ext>
            </a:extLst>
          </p:cNvPr>
          <p:cNvSpPr/>
          <p:nvPr/>
        </p:nvSpPr>
        <p:spPr>
          <a:xfrm>
            <a:off x="-11401120" y="3560381"/>
            <a:ext cx="9286540" cy="1106904"/>
          </a:xfrm>
          <a:prstGeom prst="snip2DiagRect">
            <a:avLst>
              <a:gd name="adj1" fmla="val 0"/>
              <a:gd name="adj2" fmla="val 50000"/>
            </a:avLst>
          </a:prstGeom>
          <a:solidFill>
            <a:srgbClr val="ACB1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rgbClr val="3B5B7B"/>
                </a:solidFill>
                <a:latin typeface="Roboto" panose="02000000000000000000" pitchFamily="2" charset="0"/>
                <a:ea typeface="Roboto" panose="02000000000000000000" pitchFamily="2" charset="0"/>
                <a:cs typeface="Roboto" panose="02000000000000000000" pitchFamily="2" charset="0"/>
              </a:rPr>
              <a:t>Popular Product Categories:</a:t>
            </a:r>
            <a:endParaRPr lang="en-US" sz="1400" dirty="0">
              <a:solidFill>
                <a:srgbClr val="3B5B7B"/>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1400" b="1" dirty="0">
                <a:solidFill>
                  <a:schemeClr val="tx1"/>
                </a:solidFill>
              </a:rPr>
              <a:t>Cruiser Bicycles:</a:t>
            </a:r>
            <a:r>
              <a:rPr lang="en-US" sz="1400" dirty="0">
                <a:solidFill>
                  <a:schemeClr val="tx1"/>
                </a:solidFill>
              </a:rPr>
              <a:t> Most popular category with 29% market share.</a:t>
            </a:r>
          </a:p>
          <a:p>
            <a:pPr>
              <a:buFont typeface="Arial" panose="020B0604020202020204" pitchFamily="34" charset="0"/>
              <a:buChar char="•"/>
            </a:pPr>
            <a:r>
              <a:rPr lang="en-US" sz="1400" b="1" dirty="0">
                <a:solidFill>
                  <a:schemeClr val="tx1"/>
                </a:solidFill>
              </a:rPr>
              <a:t>Electra Brand:</a:t>
            </a:r>
            <a:r>
              <a:rPr lang="en-US" sz="1400" dirty="0">
                <a:solidFill>
                  <a:schemeClr val="tx1"/>
                </a:solidFill>
              </a:rPr>
              <a:t> Leading within Cruiser Bicycles, with 1,328 bikes sold.</a:t>
            </a:r>
          </a:p>
        </p:txBody>
      </p:sp>
      <p:sp>
        <p:nvSpPr>
          <p:cNvPr id="23" name="Rectangle: Diagonal Corners Snipped 22">
            <a:extLst>
              <a:ext uri="{FF2B5EF4-FFF2-40B4-BE49-F238E27FC236}">
                <a16:creationId xmlns:a16="http://schemas.microsoft.com/office/drawing/2014/main" id="{B858412F-EA32-5085-7293-A91E49FC065B}"/>
              </a:ext>
            </a:extLst>
          </p:cNvPr>
          <p:cNvSpPr/>
          <p:nvPr/>
        </p:nvSpPr>
        <p:spPr>
          <a:xfrm>
            <a:off x="-11399116" y="4849415"/>
            <a:ext cx="9286540" cy="1379935"/>
          </a:xfrm>
          <a:prstGeom prst="snip2DiagRect">
            <a:avLst>
              <a:gd name="adj1" fmla="val 0"/>
              <a:gd name="adj2" fmla="val 34124"/>
            </a:avLst>
          </a:prstGeom>
          <a:solidFill>
            <a:srgbClr val="ACB1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rgbClr val="59728E"/>
                </a:solidFill>
                <a:latin typeface="Roboto" panose="02000000000000000000" pitchFamily="2" charset="0"/>
                <a:ea typeface="Roboto" panose="02000000000000000000" pitchFamily="2" charset="0"/>
                <a:cs typeface="Roboto" panose="02000000000000000000" pitchFamily="2" charset="0"/>
              </a:rPr>
              <a:t>Revenue Trends:</a:t>
            </a:r>
            <a:endParaRPr lang="en-US" sz="1400" dirty="0">
              <a:solidFill>
                <a:srgbClr val="59728E"/>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1400" b="1" dirty="0">
                <a:solidFill>
                  <a:schemeClr val="tx1"/>
                </a:solidFill>
                <a:latin typeface="Roboto" panose="02000000000000000000" pitchFamily="2" charset="0"/>
                <a:ea typeface="Roboto" panose="02000000000000000000" pitchFamily="2" charset="0"/>
                <a:cs typeface="Roboto" panose="02000000000000000000" pitchFamily="2" charset="0"/>
              </a:rPr>
              <a:t>2016:</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Average Monthly Revenue: $225k, Total Annual Revenue: $2.7M.</a:t>
            </a:r>
          </a:p>
          <a:p>
            <a:pPr>
              <a:buFont typeface="Arial" panose="020B0604020202020204" pitchFamily="34" charset="0"/>
              <a:buChar char="•"/>
            </a:pPr>
            <a:r>
              <a:rPr lang="en-US" sz="1400" b="1" dirty="0">
                <a:solidFill>
                  <a:schemeClr val="tx1"/>
                </a:solidFill>
                <a:latin typeface="Roboto" panose="02000000000000000000" pitchFamily="2" charset="0"/>
                <a:ea typeface="Roboto" panose="02000000000000000000" pitchFamily="2" charset="0"/>
                <a:cs typeface="Roboto" panose="02000000000000000000" pitchFamily="2" charset="0"/>
              </a:rPr>
              <a:t>2017:</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Average Monthly Revenue: $320k, Total Annual Revenue: $3.8M.</a:t>
            </a:r>
          </a:p>
          <a:p>
            <a:pPr>
              <a:buFont typeface="Arial" panose="020B0604020202020204" pitchFamily="34" charset="0"/>
              <a:buChar char="•"/>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Notable 42.2% increase in average monthly revenue and 40.7% increase in total annual revenue from 2016 to 2017.</a:t>
            </a:r>
          </a:p>
        </p:txBody>
      </p:sp>
      <p:pic>
        <p:nvPicPr>
          <p:cNvPr id="26" name="Picture 25">
            <a:extLst>
              <a:ext uri="{FF2B5EF4-FFF2-40B4-BE49-F238E27FC236}">
                <a16:creationId xmlns:a16="http://schemas.microsoft.com/office/drawing/2014/main" id="{A578B8C2-C52A-1C47-D811-A003188F3672}"/>
              </a:ext>
            </a:extLst>
          </p:cNvPr>
          <p:cNvPicPr>
            <a:picLocks noChangeAspect="1"/>
          </p:cNvPicPr>
          <p:nvPr/>
        </p:nvPicPr>
        <p:blipFill>
          <a:blip r:embed="rId3"/>
          <a:stretch>
            <a:fillRect/>
          </a:stretch>
        </p:blipFill>
        <p:spPr>
          <a:xfrm>
            <a:off x="12700" y="10422"/>
            <a:ext cx="12192000" cy="6837155"/>
          </a:xfrm>
          <a:prstGeom prst="rect">
            <a:avLst/>
          </a:prstGeom>
        </p:spPr>
      </p:pic>
    </p:spTree>
    <p:extLst>
      <p:ext uri="{BB962C8B-B14F-4D97-AF65-F5344CB8AC3E}">
        <p14:creationId xmlns:p14="http://schemas.microsoft.com/office/powerpoint/2010/main" val="3426500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1725A1F4-9A26-49DD-E1F6-E7507746A9FC}"/>
              </a:ext>
            </a:extLst>
          </p:cNvPr>
          <p:cNvGrpSpPr/>
          <p:nvPr/>
        </p:nvGrpSpPr>
        <p:grpSpPr>
          <a:xfrm>
            <a:off x="-278056" y="27568"/>
            <a:ext cx="12498469" cy="6858001"/>
            <a:chOff x="-9298639" y="0"/>
            <a:chExt cx="12498469" cy="6858001"/>
          </a:xfrm>
        </p:grpSpPr>
        <p:grpSp>
          <p:nvGrpSpPr>
            <p:cNvPr id="86" name="Group 85">
              <a:extLst>
                <a:ext uri="{FF2B5EF4-FFF2-40B4-BE49-F238E27FC236}">
                  <a16:creationId xmlns:a16="http://schemas.microsoft.com/office/drawing/2014/main" id="{F4A2F5F4-6709-D406-D80D-C6446CBCBACE}"/>
                </a:ext>
              </a:extLst>
            </p:cNvPr>
            <p:cNvGrpSpPr/>
            <p:nvPr/>
          </p:nvGrpSpPr>
          <p:grpSpPr>
            <a:xfrm>
              <a:off x="-9298639" y="0"/>
              <a:ext cx="12482920" cy="6858000"/>
              <a:chOff x="-9296849" y="0"/>
              <a:chExt cx="12482920" cy="6858000"/>
            </a:xfrm>
          </p:grpSpPr>
          <p:sp>
            <p:nvSpPr>
              <p:cNvPr id="88" name="Rectangle 87">
                <a:extLst>
                  <a:ext uri="{FF2B5EF4-FFF2-40B4-BE49-F238E27FC236}">
                    <a16:creationId xmlns:a16="http://schemas.microsoft.com/office/drawing/2014/main" id="{864F6E2B-065D-9713-A9A9-17EF0B51C6F4}"/>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CBC7B4E7-D885-2634-9E32-5BBC88335CFF}"/>
                  </a:ext>
                </a:extLst>
              </p:cNvPr>
              <p:cNvSpPr/>
              <p:nvPr/>
            </p:nvSpPr>
            <p:spPr>
              <a:xfrm>
                <a:off x="2728871" y="5879592"/>
                <a:ext cx="457200" cy="978408"/>
              </a:xfrm>
              <a:prstGeom prst="rect">
                <a:avLst/>
              </a:prstGeom>
              <a:solidFill>
                <a:srgbClr val="26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7" name="TextBox 86">
              <a:extLst>
                <a:ext uri="{FF2B5EF4-FFF2-40B4-BE49-F238E27FC236}">
                  <a16:creationId xmlns:a16="http://schemas.microsoft.com/office/drawing/2014/main" id="{6BD822BB-DC46-BF31-63D6-363837182C2F}"/>
                </a:ext>
              </a:extLst>
            </p:cNvPr>
            <p:cNvSpPr txBox="1"/>
            <p:nvPr/>
          </p:nvSpPr>
          <p:spPr>
            <a:xfrm rot="16200000">
              <a:off x="2424168" y="6082338"/>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Que.1</a:t>
              </a:r>
            </a:p>
          </p:txBody>
        </p:sp>
      </p:grpSp>
      <p:grpSp>
        <p:nvGrpSpPr>
          <p:cNvPr id="90" name="Group 89">
            <a:extLst>
              <a:ext uri="{FF2B5EF4-FFF2-40B4-BE49-F238E27FC236}">
                <a16:creationId xmlns:a16="http://schemas.microsoft.com/office/drawing/2014/main" id="{5FE3FBA9-D5F5-3BD4-0D29-6F57AD5925CB}"/>
              </a:ext>
            </a:extLst>
          </p:cNvPr>
          <p:cNvGrpSpPr/>
          <p:nvPr/>
        </p:nvGrpSpPr>
        <p:grpSpPr>
          <a:xfrm>
            <a:off x="-273014" y="4373"/>
            <a:ext cx="12505220" cy="6858000"/>
            <a:chOff x="-9751872" y="0"/>
            <a:chExt cx="12505220" cy="6858000"/>
          </a:xfrm>
        </p:grpSpPr>
        <p:grpSp>
          <p:nvGrpSpPr>
            <p:cNvPr id="91" name="Group 90">
              <a:extLst>
                <a:ext uri="{FF2B5EF4-FFF2-40B4-BE49-F238E27FC236}">
                  <a16:creationId xmlns:a16="http://schemas.microsoft.com/office/drawing/2014/main" id="{CD2B5344-DFE2-E175-06CB-F9689AC54500}"/>
                </a:ext>
              </a:extLst>
            </p:cNvPr>
            <p:cNvGrpSpPr/>
            <p:nvPr/>
          </p:nvGrpSpPr>
          <p:grpSpPr>
            <a:xfrm>
              <a:off x="-9751872" y="0"/>
              <a:ext cx="12482921" cy="6858000"/>
              <a:chOff x="-9766749" y="0"/>
              <a:chExt cx="12482921" cy="6858000"/>
            </a:xfrm>
          </p:grpSpPr>
          <p:sp>
            <p:nvSpPr>
              <p:cNvPr id="93" name="Rectangle 92">
                <a:extLst>
                  <a:ext uri="{FF2B5EF4-FFF2-40B4-BE49-F238E27FC236}">
                    <a16:creationId xmlns:a16="http://schemas.microsoft.com/office/drawing/2014/main" id="{B1DA38AA-1979-1976-7B69-907A1E5BB49F}"/>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1BC1DE12-0909-4CC5-D3BA-35C460054DBE}"/>
                  </a:ext>
                </a:extLst>
              </p:cNvPr>
              <p:cNvSpPr/>
              <p:nvPr/>
            </p:nvSpPr>
            <p:spPr>
              <a:xfrm>
                <a:off x="2258972" y="4908828"/>
                <a:ext cx="457200" cy="978408"/>
              </a:xfrm>
              <a:prstGeom prst="rect">
                <a:avLst/>
              </a:prstGeom>
              <a:solidFill>
                <a:srgbClr val="5D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2" name="TextBox 91">
              <a:extLst>
                <a:ext uri="{FF2B5EF4-FFF2-40B4-BE49-F238E27FC236}">
                  <a16:creationId xmlns:a16="http://schemas.microsoft.com/office/drawing/2014/main" id="{BB7D8C07-FE83-AB83-840A-EF3EB780FBFB}"/>
                </a:ext>
              </a:extLst>
            </p:cNvPr>
            <p:cNvSpPr txBox="1"/>
            <p:nvPr/>
          </p:nvSpPr>
          <p:spPr>
            <a:xfrm rot="16200000">
              <a:off x="1977686" y="522282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Que.2</a:t>
              </a:r>
            </a:p>
          </p:txBody>
        </p:sp>
      </p:grpSp>
      <p:sp>
        <p:nvSpPr>
          <p:cNvPr id="6" name="Rectangle: Diagonal Corners Snipped 5">
            <a:extLst>
              <a:ext uri="{FF2B5EF4-FFF2-40B4-BE49-F238E27FC236}">
                <a16:creationId xmlns:a16="http://schemas.microsoft.com/office/drawing/2014/main" id="{4C85D966-B9E7-0392-8CA9-D8FE7F7911C6}"/>
              </a:ext>
            </a:extLst>
          </p:cNvPr>
          <p:cNvSpPr/>
          <p:nvPr/>
        </p:nvSpPr>
        <p:spPr>
          <a:xfrm rot="5400000">
            <a:off x="-2873037" y="-1905772"/>
            <a:ext cx="3648648" cy="2046832"/>
          </a:xfrm>
          <a:prstGeom prst="snip2DiagRect">
            <a:avLst/>
          </a:prstGeom>
          <a:solidFill>
            <a:srgbClr val="989F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2344A9C2-642E-D94E-23E0-2E2ED3E536E2}"/>
              </a:ext>
            </a:extLst>
          </p:cNvPr>
          <p:cNvGrpSpPr/>
          <p:nvPr/>
        </p:nvGrpSpPr>
        <p:grpSpPr>
          <a:xfrm>
            <a:off x="1851442" y="3818784"/>
            <a:ext cx="510548" cy="1089660"/>
            <a:chOff x="26887092" y="3883955"/>
            <a:chExt cx="510548" cy="1089660"/>
          </a:xfrm>
        </p:grpSpPr>
        <p:sp>
          <p:nvSpPr>
            <p:cNvPr id="62" name="Rectangle 61">
              <a:extLst>
                <a:ext uri="{FF2B5EF4-FFF2-40B4-BE49-F238E27FC236}">
                  <a16:creationId xmlns:a16="http://schemas.microsoft.com/office/drawing/2014/main" id="{EA5B0008-6D2B-3248-8F57-D42FEBE93CA2}"/>
                </a:ext>
              </a:extLst>
            </p:cNvPr>
            <p:cNvSpPr/>
            <p:nvPr/>
          </p:nvSpPr>
          <p:spPr>
            <a:xfrm>
              <a:off x="26887092" y="3995207"/>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75D54213-7E68-63B9-9801-8BDB82D1AD06}"/>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95" name="Group 94">
            <a:extLst>
              <a:ext uri="{FF2B5EF4-FFF2-40B4-BE49-F238E27FC236}">
                <a16:creationId xmlns:a16="http://schemas.microsoft.com/office/drawing/2014/main" id="{3D3A688F-EC0A-B3EF-0331-5BA2BF570810}"/>
              </a:ext>
            </a:extLst>
          </p:cNvPr>
          <p:cNvGrpSpPr/>
          <p:nvPr/>
        </p:nvGrpSpPr>
        <p:grpSpPr>
          <a:xfrm>
            <a:off x="-290785" y="4373"/>
            <a:ext cx="12536270" cy="6858000"/>
            <a:chOff x="14861370" y="56844"/>
            <a:chExt cx="12536270" cy="6858000"/>
          </a:xfrm>
        </p:grpSpPr>
        <p:grpSp>
          <p:nvGrpSpPr>
            <p:cNvPr id="96" name="Group 95">
              <a:extLst>
                <a:ext uri="{FF2B5EF4-FFF2-40B4-BE49-F238E27FC236}">
                  <a16:creationId xmlns:a16="http://schemas.microsoft.com/office/drawing/2014/main" id="{BA850968-1CDE-56FD-3E02-742C6E223E7A}"/>
                </a:ext>
              </a:extLst>
            </p:cNvPr>
            <p:cNvGrpSpPr/>
            <p:nvPr/>
          </p:nvGrpSpPr>
          <p:grpSpPr>
            <a:xfrm>
              <a:off x="14861370" y="56844"/>
              <a:ext cx="12482922" cy="6858000"/>
              <a:chOff x="-10231068" y="0"/>
              <a:chExt cx="12482922" cy="6858000"/>
            </a:xfrm>
          </p:grpSpPr>
          <p:sp>
            <p:nvSpPr>
              <p:cNvPr id="98" name="Rectangle 97">
                <a:extLst>
                  <a:ext uri="{FF2B5EF4-FFF2-40B4-BE49-F238E27FC236}">
                    <a16:creationId xmlns:a16="http://schemas.microsoft.com/office/drawing/2014/main" id="{776C3755-F3BD-2C15-38D1-88B67E0FAC80}"/>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D25442F6-09D6-4CF2-FE65-7F88B461E7B7}"/>
                  </a:ext>
                </a:extLst>
              </p:cNvPr>
              <p:cNvSpPr/>
              <p:nvPr/>
            </p:nvSpPr>
            <p:spPr>
              <a:xfrm>
                <a:off x="1794654" y="3938363"/>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7" name="TextBox 96">
              <a:extLst>
                <a:ext uri="{FF2B5EF4-FFF2-40B4-BE49-F238E27FC236}">
                  <a16:creationId xmlns:a16="http://schemas.microsoft.com/office/drawing/2014/main" id="{1FC7D992-0006-E9D0-E0CE-39FFCBD7CF25}"/>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100" name="Group 99">
            <a:extLst>
              <a:ext uri="{FF2B5EF4-FFF2-40B4-BE49-F238E27FC236}">
                <a16:creationId xmlns:a16="http://schemas.microsoft.com/office/drawing/2014/main" id="{19BE263A-DD79-4F6B-02CF-5AD0589D6073}"/>
              </a:ext>
            </a:extLst>
          </p:cNvPr>
          <p:cNvGrpSpPr/>
          <p:nvPr/>
        </p:nvGrpSpPr>
        <p:grpSpPr>
          <a:xfrm>
            <a:off x="-297806" y="-1172"/>
            <a:ext cx="12482923" cy="6858000"/>
            <a:chOff x="-10665214" y="0"/>
            <a:chExt cx="12482923" cy="6858000"/>
          </a:xfrm>
        </p:grpSpPr>
        <p:grpSp>
          <p:nvGrpSpPr>
            <p:cNvPr id="101" name="Group 100">
              <a:extLst>
                <a:ext uri="{FF2B5EF4-FFF2-40B4-BE49-F238E27FC236}">
                  <a16:creationId xmlns:a16="http://schemas.microsoft.com/office/drawing/2014/main" id="{93EDFC3B-D5F1-47BE-B8E0-F401649D788A}"/>
                </a:ext>
              </a:extLst>
            </p:cNvPr>
            <p:cNvGrpSpPr/>
            <p:nvPr/>
          </p:nvGrpSpPr>
          <p:grpSpPr>
            <a:xfrm>
              <a:off x="-10665214" y="0"/>
              <a:ext cx="12482923" cy="6858000"/>
              <a:chOff x="-10684854" y="0"/>
              <a:chExt cx="12482923" cy="6858000"/>
            </a:xfrm>
          </p:grpSpPr>
          <p:sp>
            <p:nvSpPr>
              <p:cNvPr id="103" name="Rectangle 102">
                <a:extLst>
                  <a:ext uri="{FF2B5EF4-FFF2-40B4-BE49-F238E27FC236}">
                    <a16:creationId xmlns:a16="http://schemas.microsoft.com/office/drawing/2014/main" id="{DF3B27BD-F706-5EC4-A90F-3C7DDBCE0C1A}"/>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E6C05B08-E6AE-8FF1-C3E2-3DF13BC97D0D}"/>
                  </a:ext>
                </a:extLst>
              </p:cNvPr>
              <p:cNvSpPr/>
              <p:nvPr/>
            </p:nvSpPr>
            <p:spPr>
              <a:xfrm>
                <a:off x="1340869" y="2959674"/>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2" name="TextBox 101">
              <a:extLst>
                <a:ext uri="{FF2B5EF4-FFF2-40B4-BE49-F238E27FC236}">
                  <a16:creationId xmlns:a16="http://schemas.microsoft.com/office/drawing/2014/main" id="{321527A4-3B5B-FE21-83DC-8D54C2D5007E}"/>
                </a:ext>
              </a:extLst>
            </p:cNvPr>
            <p:cNvSpPr txBox="1"/>
            <p:nvPr/>
          </p:nvSpPr>
          <p:spPr>
            <a:xfrm rot="16200000">
              <a:off x="1030962" y="32709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Que.4</a:t>
              </a:r>
            </a:p>
          </p:txBody>
        </p:sp>
      </p:grpSp>
      <p:grpSp>
        <p:nvGrpSpPr>
          <p:cNvPr id="105" name="Group 104">
            <a:extLst>
              <a:ext uri="{FF2B5EF4-FFF2-40B4-BE49-F238E27FC236}">
                <a16:creationId xmlns:a16="http://schemas.microsoft.com/office/drawing/2014/main" id="{A799A612-FF20-EA9A-DD50-A4177FFB1D1B}"/>
              </a:ext>
            </a:extLst>
          </p:cNvPr>
          <p:cNvGrpSpPr/>
          <p:nvPr/>
        </p:nvGrpSpPr>
        <p:grpSpPr>
          <a:xfrm>
            <a:off x="-293866" y="-1172"/>
            <a:ext cx="12482923" cy="6858000"/>
            <a:chOff x="-11118474" y="0"/>
            <a:chExt cx="12482923" cy="6858000"/>
          </a:xfrm>
        </p:grpSpPr>
        <p:grpSp>
          <p:nvGrpSpPr>
            <p:cNvPr id="106" name="Group 105">
              <a:extLst>
                <a:ext uri="{FF2B5EF4-FFF2-40B4-BE49-F238E27FC236}">
                  <a16:creationId xmlns:a16="http://schemas.microsoft.com/office/drawing/2014/main" id="{1092C581-E41D-1746-41F2-E2BC811FEB26}"/>
                </a:ext>
              </a:extLst>
            </p:cNvPr>
            <p:cNvGrpSpPr/>
            <p:nvPr/>
          </p:nvGrpSpPr>
          <p:grpSpPr>
            <a:xfrm>
              <a:off x="-11118474" y="0"/>
              <a:ext cx="12482923" cy="6858000"/>
              <a:chOff x="-11138114" y="0"/>
              <a:chExt cx="12482923" cy="6858000"/>
            </a:xfrm>
          </p:grpSpPr>
          <p:sp>
            <p:nvSpPr>
              <p:cNvPr id="108" name="Rectangle 107">
                <a:extLst>
                  <a:ext uri="{FF2B5EF4-FFF2-40B4-BE49-F238E27FC236}">
                    <a16:creationId xmlns:a16="http://schemas.microsoft.com/office/drawing/2014/main" id="{637C9095-11B6-B93D-B6C8-E485A833E6D1}"/>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34B022E4-02B8-CE75-DF7B-40C137A9BE33}"/>
                  </a:ext>
                </a:extLst>
              </p:cNvPr>
              <p:cNvSpPr/>
              <p:nvPr/>
            </p:nvSpPr>
            <p:spPr>
              <a:xfrm>
                <a:off x="887609" y="1978585"/>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 name="TextBox 106">
              <a:extLst>
                <a:ext uri="{FF2B5EF4-FFF2-40B4-BE49-F238E27FC236}">
                  <a16:creationId xmlns:a16="http://schemas.microsoft.com/office/drawing/2014/main" id="{0D05F12B-73E3-A462-91D1-983E0A9984AB}"/>
                </a:ext>
              </a:extLst>
            </p:cNvPr>
            <p:cNvSpPr txBox="1"/>
            <p:nvPr/>
          </p:nvSpPr>
          <p:spPr>
            <a:xfrm rot="16200000">
              <a:off x="566643" y="229658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Que.5</a:t>
              </a:r>
            </a:p>
          </p:txBody>
        </p:sp>
      </p:grpSp>
      <p:grpSp>
        <p:nvGrpSpPr>
          <p:cNvPr id="110" name="Group 109">
            <a:extLst>
              <a:ext uri="{FF2B5EF4-FFF2-40B4-BE49-F238E27FC236}">
                <a16:creationId xmlns:a16="http://schemas.microsoft.com/office/drawing/2014/main" id="{2B6E0BA0-5804-949E-6C6D-97D559DBFA87}"/>
              </a:ext>
            </a:extLst>
          </p:cNvPr>
          <p:cNvGrpSpPr/>
          <p:nvPr/>
        </p:nvGrpSpPr>
        <p:grpSpPr>
          <a:xfrm>
            <a:off x="-246428" y="4373"/>
            <a:ext cx="12482924" cy="6858000"/>
            <a:chOff x="-11580657" y="0"/>
            <a:chExt cx="12482924" cy="6858000"/>
          </a:xfrm>
        </p:grpSpPr>
        <p:grpSp>
          <p:nvGrpSpPr>
            <p:cNvPr id="111" name="Group 110">
              <a:extLst>
                <a:ext uri="{FF2B5EF4-FFF2-40B4-BE49-F238E27FC236}">
                  <a16:creationId xmlns:a16="http://schemas.microsoft.com/office/drawing/2014/main" id="{FB15BB7C-9FCA-5CB3-0CA4-58EC56218CFD}"/>
                </a:ext>
              </a:extLst>
            </p:cNvPr>
            <p:cNvGrpSpPr/>
            <p:nvPr/>
          </p:nvGrpSpPr>
          <p:grpSpPr>
            <a:xfrm>
              <a:off x="-11580657" y="0"/>
              <a:ext cx="12482924" cy="6858000"/>
              <a:chOff x="-11600297" y="0"/>
              <a:chExt cx="12482924" cy="6858000"/>
            </a:xfrm>
          </p:grpSpPr>
          <p:sp>
            <p:nvSpPr>
              <p:cNvPr id="113" name="Rectangle 112">
                <a:extLst>
                  <a:ext uri="{FF2B5EF4-FFF2-40B4-BE49-F238E27FC236}">
                    <a16:creationId xmlns:a16="http://schemas.microsoft.com/office/drawing/2014/main" id="{17592E74-5CAE-06AB-E1CE-22671C8EA5EB}"/>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8E5DF092-323D-EA6B-9734-63CBD49BD2B2}"/>
                  </a:ext>
                </a:extLst>
              </p:cNvPr>
              <p:cNvSpPr/>
              <p:nvPr/>
            </p:nvSpPr>
            <p:spPr>
              <a:xfrm>
                <a:off x="425427" y="999416"/>
                <a:ext cx="457200" cy="978408"/>
              </a:xfrm>
              <a:prstGeom prst="rect">
                <a:avLst/>
              </a:prstGeom>
              <a:solidFill>
                <a:srgbClr val="B0B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2" name="TextBox 111">
              <a:extLst>
                <a:ext uri="{FF2B5EF4-FFF2-40B4-BE49-F238E27FC236}">
                  <a16:creationId xmlns:a16="http://schemas.microsoft.com/office/drawing/2014/main" id="{4F211C12-E121-1459-9AFA-682023631ECA}"/>
                </a:ext>
              </a:extLst>
            </p:cNvPr>
            <p:cNvSpPr txBox="1"/>
            <p:nvPr/>
          </p:nvSpPr>
          <p:spPr>
            <a:xfrm rot="16200000">
              <a:off x="104589" y="13154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Que.6</a:t>
              </a:r>
            </a:p>
          </p:txBody>
        </p:sp>
      </p:grpSp>
      <p:grpSp>
        <p:nvGrpSpPr>
          <p:cNvPr id="115" name="Group 114">
            <a:extLst>
              <a:ext uri="{FF2B5EF4-FFF2-40B4-BE49-F238E27FC236}">
                <a16:creationId xmlns:a16="http://schemas.microsoft.com/office/drawing/2014/main" id="{F18D99A8-AE65-0280-BC64-F896D67A6BA8}"/>
              </a:ext>
            </a:extLst>
          </p:cNvPr>
          <p:cNvGrpSpPr/>
          <p:nvPr/>
        </p:nvGrpSpPr>
        <p:grpSpPr>
          <a:xfrm>
            <a:off x="-233804" y="1814"/>
            <a:ext cx="12482924" cy="6862763"/>
            <a:chOff x="-12033982" y="-4763"/>
            <a:chExt cx="12482924" cy="6862763"/>
          </a:xfrm>
        </p:grpSpPr>
        <p:grpSp>
          <p:nvGrpSpPr>
            <p:cNvPr id="116" name="Group 115">
              <a:extLst>
                <a:ext uri="{FF2B5EF4-FFF2-40B4-BE49-F238E27FC236}">
                  <a16:creationId xmlns:a16="http://schemas.microsoft.com/office/drawing/2014/main" id="{42DD3CA9-BE3C-8C34-0BD3-A63024AB1746}"/>
                </a:ext>
              </a:extLst>
            </p:cNvPr>
            <p:cNvGrpSpPr/>
            <p:nvPr/>
          </p:nvGrpSpPr>
          <p:grpSpPr>
            <a:xfrm>
              <a:off x="-12033982" y="-4763"/>
              <a:ext cx="12482924" cy="6862763"/>
              <a:chOff x="-12129822" y="-4763"/>
              <a:chExt cx="12482924" cy="6862763"/>
            </a:xfrm>
          </p:grpSpPr>
          <p:sp>
            <p:nvSpPr>
              <p:cNvPr id="118" name="Rectangle 117">
                <a:extLst>
                  <a:ext uri="{FF2B5EF4-FFF2-40B4-BE49-F238E27FC236}">
                    <a16:creationId xmlns:a16="http://schemas.microsoft.com/office/drawing/2014/main" id="{89DA47EA-31C4-053D-98D1-7903C2245F28}"/>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59DFC639-D37D-9EC9-0234-D5C97818FEF1}"/>
                  </a:ext>
                </a:extLst>
              </p:cNvPr>
              <p:cNvSpPr/>
              <p:nvPr/>
            </p:nvSpPr>
            <p:spPr>
              <a:xfrm>
                <a:off x="-104098" y="-4763"/>
                <a:ext cx="457200" cy="100625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7" name="TextBox 116">
              <a:extLst>
                <a:ext uri="{FF2B5EF4-FFF2-40B4-BE49-F238E27FC236}">
                  <a16:creationId xmlns:a16="http://schemas.microsoft.com/office/drawing/2014/main" id="{6FF41D46-E24A-9791-3E4C-AD8F8BB1D94C}"/>
                </a:ext>
              </a:extLst>
            </p:cNvPr>
            <p:cNvSpPr txBox="1"/>
            <p:nvPr/>
          </p:nvSpPr>
          <p:spPr>
            <a:xfrm rot="16200000">
              <a:off x="-347700" y="346083"/>
              <a:ext cx="1089660" cy="461665"/>
            </a:xfrm>
            <a:prstGeom prst="rect">
              <a:avLst/>
            </a:prstGeom>
            <a:noFill/>
            <a:ln>
              <a:noFill/>
            </a:ln>
          </p:spPr>
          <p:txBody>
            <a:bodyPr wrap="square" rtlCol="0">
              <a:spAutoFit/>
            </a:bodyPr>
            <a:lstStyle/>
            <a:p>
              <a:pPr algn="ctr"/>
              <a:r>
                <a:rPr lang="en-US" sz="2400" b="1" dirty="0">
                  <a:solidFill>
                    <a:srgbClr val="F0EEF0"/>
                  </a:solidFill>
                  <a:latin typeface="Tw Cen MT" panose="020B0602020104020603" pitchFamily="34" charset="0"/>
                </a:rPr>
                <a:t>Result</a:t>
              </a:r>
            </a:p>
          </p:txBody>
        </p:sp>
      </p:grpSp>
      <p:sp>
        <p:nvSpPr>
          <p:cNvPr id="4" name="TextBox 3">
            <a:extLst>
              <a:ext uri="{FF2B5EF4-FFF2-40B4-BE49-F238E27FC236}">
                <a16:creationId xmlns:a16="http://schemas.microsoft.com/office/drawing/2014/main" id="{5F5F8AC9-E211-6E8C-C52F-E6F3BCBDAA4C}"/>
              </a:ext>
            </a:extLst>
          </p:cNvPr>
          <p:cNvSpPr txBox="1"/>
          <p:nvPr/>
        </p:nvSpPr>
        <p:spPr>
          <a:xfrm>
            <a:off x="1794357" y="181774"/>
            <a:ext cx="5366235" cy="646331"/>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3600" b="1" dirty="0">
                <a:latin typeface="Franklin Gothic Medium" panose="020B0603020102020204" pitchFamily="34" charset="0"/>
                <a:ea typeface="Tahoma" panose="020B0604030504040204" pitchFamily="34" charset="0"/>
                <a:cs typeface="Tahoma" panose="020B0604030504040204" pitchFamily="34" charset="0"/>
              </a:rPr>
              <a:t>Result of </a:t>
            </a:r>
            <a:r>
              <a:rPr lang="en-US" sz="3600" b="1" dirty="0">
                <a:solidFill>
                  <a:schemeClr val="tx2">
                    <a:lumMod val="50000"/>
                    <a:lumOff val="50000"/>
                  </a:schemeClr>
                </a:solidFill>
                <a:latin typeface="Franklin Gothic Medium" panose="020B0603020102020204" pitchFamily="34" charset="0"/>
                <a:ea typeface="Tahoma" panose="020B0604030504040204" pitchFamily="34" charset="0"/>
                <a:cs typeface="Tahoma" panose="020B0604030504040204" pitchFamily="34" charset="0"/>
              </a:rPr>
              <a:t>analysis</a:t>
            </a:r>
          </a:p>
        </p:txBody>
      </p:sp>
      <p:sp>
        <p:nvSpPr>
          <p:cNvPr id="3" name="Rectangle: Diagonal Corners Snipped 2">
            <a:extLst>
              <a:ext uri="{FF2B5EF4-FFF2-40B4-BE49-F238E27FC236}">
                <a16:creationId xmlns:a16="http://schemas.microsoft.com/office/drawing/2014/main" id="{046FBF53-3B42-6356-9952-D8C49CD26AFC}"/>
              </a:ext>
            </a:extLst>
          </p:cNvPr>
          <p:cNvSpPr/>
          <p:nvPr/>
        </p:nvSpPr>
        <p:spPr>
          <a:xfrm>
            <a:off x="1795684" y="982311"/>
            <a:ext cx="9286540" cy="1106904"/>
          </a:xfrm>
          <a:prstGeom prst="snip2DiagRect">
            <a:avLst>
              <a:gd name="adj1" fmla="val 0"/>
              <a:gd name="adj2" fmla="val 50000"/>
            </a:avLst>
          </a:prstGeom>
          <a:solidFill>
            <a:srgbClr val="ACB1C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rPr>
              <a:t>Bestselling Products:</a:t>
            </a:r>
            <a:endParaRPr lang="en-US" sz="1400"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The top 5 bestselling products are priced below the average list price of $1525.42.</a:t>
            </a:r>
          </a:p>
          <a:p>
            <a:pPr>
              <a:buFont typeface="Arial" panose="020B0604020202020204" pitchFamily="34" charset="0"/>
              <a:buChar char="•"/>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Lower-priced products are more popular among customers, indicating a preference for affordability.</a:t>
            </a:r>
          </a:p>
          <a:p>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5" name="Rectangle: Diagonal Corners Snipped 4">
            <a:extLst>
              <a:ext uri="{FF2B5EF4-FFF2-40B4-BE49-F238E27FC236}">
                <a16:creationId xmlns:a16="http://schemas.microsoft.com/office/drawing/2014/main" id="{2B3A3939-1708-101B-E0D7-9E6DDFAF4033}"/>
              </a:ext>
            </a:extLst>
          </p:cNvPr>
          <p:cNvSpPr/>
          <p:nvPr/>
        </p:nvSpPr>
        <p:spPr>
          <a:xfrm>
            <a:off x="1795684" y="2271346"/>
            <a:ext cx="9286540" cy="1106904"/>
          </a:xfrm>
          <a:prstGeom prst="snip2DiagRect">
            <a:avLst>
              <a:gd name="adj1" fmla="val 0"/>
              <a:gd name="adj2" fmla="val 50000"/>
            </a:avLst>
          </a:prstGeom>
          <a:solidFill>
            <a:srgbClr val="ACB1C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rPr>
              <a:t>Top-Selling Brands:</a:t>
            </a:r>
            <a:endParaRPr lang="en-US" sz="1400"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1400" b="1" dirty="0">
                <a:solidFill>
                  <a:schemeClr val="tx1"/>
                </a:solidFill>
                <a:latin typeface="Roboto" panose="02000000000000000000" pitchFamily="2" charset="0"/>
                <a:ea typeface="Roboto" panose="02000000000000000000" pitchFamily="2" charset="0"/>
                <a:cs typeface="Roboto" panose="02000000000000000000" pitchFamily="2" charset="0"/>
              </a:rPr>
              <a:t>Baldwin Bikes: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4,774 units sold (67.52% market share).</a:t>
            </a:r>
          </a:p>
          <a:p>
            <a:pPr>
              <a:buFont typeface="Arial" panose="020B0604020202020204" pitchFamily="34" charset="0"/>
              <a:buChar char="•"/>
            </a:pPr>
            <a:r>
              <a:rPr lang="en-US" sz="1400" b="1" dirty="0">
                <a:solidFill>
                  <a:schemeClr val="tx1"/>
                </a:solidFill>
                <a:latin typeface="Roboto" panose="02000000000000000000" pitchFamily="2" charset="0"/>
                <a:ea typeface="Roboto" panose="02000000000000000000" pitchFamily="2" charset="0"/>
                <a:cs typeface="Roboto" panose="02000000000000000000" pitchFamily="2" charset="0"/>
              </a:rPr>
              <a:t>Santa Cruz Bikes: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1,514 units sold.</a:t>
            </a:r>
          </a:p>
          <a:p>
            <a:pPr>
              <a:buFont typeface="Arial" panose="020B0604020202020204" pitchFamily="34" charset="0"/>
              <a:buChar char="•"/>
            </a:pPr>
            <a:r>
              <a:rPr lang="en-US" sz="1400" b="1" dirty="0">
                <a:solidFill>
                  <a:schemeClr val="tx1"/>
                </a:solidFill>
                <a:latin typeface="Roboto" panose="02000000000000000000" pitchFamily="2" charset="0"/>
                <a:ea typeface="Roboto" panose="02000000000000000000" pitchFamily="2" charset="0"/>
                <a:cs typeface="Roboto" panose="02000000000000000000" pitchFamily="2" charset="0"/>
              </a:rPr>
              <a:t>Rowlett Bikes: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783 units sold.</a:t>
            </a:r>
          </a:p>
        </p:txBody>
      </p:sp>
      <p:sp>
        <p:nvSpPr>
          <p:cNvPr id="7" name="Rectangle: Diagonal Corners Snipped 6">
            <a:extLst>
              <a:ext uri="{FF2B5EF4-FFF2-40B4-BE49-F238E27FC236}">
                <a16:creationId xmlns:a16="http://schemas.microsoft.com/office/drawing/2014/main" id="{312AA66E-D109-1489-28CF-37FD407E59C0}"/>
              </a:ext>
            </a:extLst>
          </p:cNvPr>
          <p:cNvSpPr/>
          <p:nvPr/>
        </p:nvSpPr>
        <p:spPr>
          <a:xfrm>
            <a:off x="1813230" y="3560381"/>
            <a:ext cx="9286540" cy="1106904"/>
          </a:xfrm>
          <a:prstGeom prst="snip2DiagRect">
            <a:avLst>
              <a:gd name="adj1" fmla="val 0"/>
              <a:gd name="adj2" fmla="val 50000"/>
            </a:avLst>
          </a:prstGeom>
          <a:solidFill>
            <a:srgbClr val="ACB1C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rgbClr val="3B5B7B"/>
                </a:solidFill>
                <a:latin typeface="Roboto" panose="02000000000000000000" pitchFamily="2" charset="0"/>
                <a:ea typeface="Roboto" panose="02000000000000000000" pitchFamily="2" charset="0"/>
                <a:cs typeface="Roboto" panose="02000000000000000000" pitchFamily="2" charset="0"/>
              </a:rPr>
              <a:t>Popular Product Categories:</a:t>
            </a:r>
            <a:endParaRPr lang="en-US" sz="1400" dirty="0">
              <a:solidFill>
                <a:srgbClr val="3B5B7B"/>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1400" b="1" dirty="0">
                <a:solidFill>
                  <a:schemeClr val="tx1"/>
                </a:solidFill>
              </a:rPr>
              <a:t>Cruiser Bicycles:</a:t>
            </a:r>
            <a:r>
              <a:rPr lang="en-US" sz="1400" dirty="0">
                <a:solidFill>
                  <a:schemeClr val="tx1"/>
                </a:solidFill>
              </a:rPr>
              <a:t> Most popular category with 29% market share.</a:t>
            </a:r>
          </a:p>
          <a:p>
            <a:pPr>
              <a:buFont typeface="Arial" panose="020B0604020202020204" pitchFamily="34" charset="0"/>
              <a:buChar char="•"/>
            </a:pPr>
            <a:r>
              <a:rPr lang="en-US" sz="1400" b="1" dirty="0">
                <a:solidFill>
                  <a:schemeClr val="tx1"/>
                </a:solidFill>
              </a:rPr>
              <a:t>Electra Brand:</a:t>
            </a:r>
            <a:r>
              <a:rPr lang="en-US" sz="1400" dirty="0">
                <a:solidFill>
                  <a:schemeClr val="tx1"/>
                </a:solidFill>
              </a:rPr>
              <a:t> Leading within Cruiser Bicycles, with 1,328 bikes sold.</a:t>
            </a:r>
          </a:p>
        </p:txBody>
      </p:sp>
      <p:sp>
        <p:nvSpPr>
          <p:cNvPr id="8" name="Rectangle: Diagonal Corners Snipped 7">
            <a:extLst>
              <a:ext uri="{FF2B5EF4-FFF2-40B4-BE49-F238E27FC236}">
                <a16:creationId xmlns:a16="http://schemas.microsoft.com/office/drawing/2014/main" id="{ED015E95-35EE-3114-6DEB-832B33E57F7F}"/>
              </a:ext>
            </a:extLst>
          </p:cNvPr>
          <p:cNvSpPr/>
          <p:nvPr/>
        </p:nvSpPr>
        <p:spPr>
          <a:xfrm>
            <a:off x="1815234" y="4849415"/>
            <a:ext cx="9286540" cy="1379935"/>
          </a:xfrm>
          <a:prstGeom prst="snip2DiagRect">
            <a:avLst>
              <a:gd name="adj1" fmla="val 0"/>
              <a:gd name="adj2" fmla="val 34124"/>
            </a:avLst>
          </a:prstGeom>
          <a:solidFill>
            <a:srgbClr val="ACB1C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rgbClr val="59728E"/>
                </a:solidFill>
                <a:latin typeface="Roboto" panose="02000000000000000000" pitchFamily="2" charset="0"/>
                <a:ea typeface="Roboto" panose="02000000000000000000" pitchFamily="2" charset="0"/>
                <a:cs typeface="Roboto" panose="02000000000000000000" pitchFamily="2" charset="0"/>
              </a:rPr>
              <a:t>Revenue Trends:</a:t>
            </a:r>
            <a:endParaRPr lang="en-US" sz="1400" dirty="0">
              <a:solidFill>
                <a:srgbClr val="59728E"/>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1400" b="1" dirty="0">
                <a:solidFill>
                  <a:schemeClr val="tx1"/>
                </a:solidFill>
                <a:latin typeface="Roboto" panose="02000000000000000000" pitchFamily="2" charset="0"/>
                <a:ea typeface="Roboto" panose="02000000000000000000" pitchFamily="2" charset="0"/>
                <a:cs typeface="Roboto" panose="02000000000000000000" pitchFamily="2" charset="0"/>
              </a:rPr>
              <a:t>2016:</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Average Monthly Revenue: $225k, Total Annual Revenue: $2.7M.</a:t>
            </a:r>
          </a:p>
          <a:p>
            <a:pPr>
              <a:buFont typeface="Arial" panose="020B0604020202020204" pitchFamily="34" charset="0"/>
              <a:buChar char="•"/>
            </a:pPr>
            <a:r>
              <a:rPr lang="en-US" sz="1400" b="1" dirty="0">
                <a:solidFill>
                  <a:schemeClr val="tx1"/>
                </a:solidFill>
                <a:latin typeface="Roboto" panose="02000000000000000000" pitchFamily="2" charset="0"/>
                <a:ea typeface="Roboto" panose="02000000000000000000" pitchFamily="2" charset="0"/>
                <a:cs typeface="Roboto" panose="02000000000000000000" pitchFamily="2" charset="0"/>
              </a:rPr>
              <a:t>2017:</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Average Monthly Revenue: $320k, Total Annual Revenue: $3.8M.</a:t>
            </a:r>
          </a:p>
          <a:p>
            <a:pPr>
              <a:buFont typeface="Arial" panose="020B0604020202020204" pitchFamily="34" charset="0"/>
              <a:buChar char="•"/>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Notable 42.2% increase in average monthly revenue and 40.7% increase in total annual revenue from 2016 to 2017.</a:t>
            </a:r>
          </a:p>
        </p:txBody>
      </p:sp>
      <p:grpSp>
        <p:nvGrpSpPr>
          <p:cNvPr id="9" name="Group 8">
            <a:extLst>
              <a:ext uri="{FF2B5EF4-FFF2-40B4-BE49-F238E27FC236}">
                <a16:creationId xmlns:a16="http://schemas.microsoft.com/office/drawing/2014/main" id="{5BA99185-C85D-7154-0C2F-A2E7CB5DA5C4}"/>
              </a:ext>
            </a:extLst>
          </p:cNvPr>
          <p:cNvGrpSpPr/>
          <p:nvPr/>
        </p:nvGrpSpPr>
        <p:grpSpPr>
          <a:xfrm>
            <a:off x="-13854463" y="-16618"/>
            <a:ext cx="12482920" cy="6858002"/>
            <a:chOff x="-2830954" y="6575"/>
            <a:chExt cx="12482920" cy="6858002"/>
          </a:xfrm>
        </p:grpSpPr>
        <p:grpSp>
          <p:nvGrpSpPr>
            <p:cNvPr id="10" name="Group 9">
              <a:extLst>
                <a:ext uri="{FF2B5EF4-FFF2-40B4-BE49-F238E27FC236}">
                  <a16:creationId xmlns:a16="http://schemas.microsoft.com/office/drawing/2014/main" id="{3B6487E0-8B93-3360-AFE0-107492695EDD}"/>
                </a:ext>
              </a:extLst>
            </p:cNvPr>
            <p:cNvGrpSpPr/>
            <p:nvPr/>
          </p:nvGrpSpPr>
          <p:grpSpPr>
            <a:xfrm>
              <a:off x="-2830954" y="6575"/>
              <a:ext cx="12482920" cy="6858002"/>
              <a:chOff x="-14746022" y="-2"/>
              <a:chExt cx="12482920" cy="6858002"/>
            </a:xfrm>
          </p:grpSpPr>
          <p:sp>
            <p:nvSpPr>
              <p:cNvPr id="12" name="Rectangle 11">
                <a:extLst>
                  <a:ext uri="{FF2B5EF4-FFF2-40B4-BE49-F238E27FC236}">
                    <a16:creationId xmlns:a16="http://schemas.microsoft.com/office/drawing/2014/main" id="{2C43FFA8-35F1-CEB4-1743-775C64428D17}"/>
                  </a:ext>
                </a:extLst>
              </p:cNvPr>
              <p:cNvSpPr/>
              <p:nvPr/>
            </p:nvSpPr>
            <p:spPr>
              <a:xfrm>
                <a:off x="-147460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E00299-DBD0-DCC8-863D-AE83244F3A7B}"/>
                  </a:ext>
                </a:extLst>
              </p:cNvPr>
              <p:cNvSpPr/>
              <p:nvPr/>
            </p:nvSpPr>
            <p:spPr>
              <a:xfrm>
                <a:off x="-2730065" y="-2"/>
                <a:ext cx="457200" cy="454368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38101B6C-640D-52B4-6BB4-516F4334343B}"/>
                </a:ext>
              </a:extLst>
            </p:cNvPr>
            <p:cNvSpPr txBox="1"/>
            <p:nvPr/>
          </p:nvSpPr>
          <p:spPr>
            <a:xfrm rot="16200000">
              <a:off x="7183029" y="2112186"/>
              <a:ext cx="4414478" cy="461665"/>
            </a:xfrm>
            <a:prstGeom prst="rect">
              <a:avLst/>
            </a:prstGeom>
            <a:noFill/>
            <a:ln>
              <a:noFill/>
            </a:ln>
          </p:spPr>
          <p:txBody>
            <a:bodyPr wrap="square" rtlCol="0">
              <a:spAutoFit/>
            </a:bodyPr>
            <a:lstStyle/>
            <a:p>
              <a:pPr algn="ctr"/>
              <a:r>
                <a:rPr lang="en-US" sz="2400" b="1" dirty="0">
                  <a:solidFill>
                    <a:srgbClr val="F0EEF0"/>
                  </a:solidFill>
                  <a:latin typeface="Tw Cen MT" panose="020B0602020104020603" pitchFamily="34" charset="0"/>
                </a:rPr>
                <a:t>Summary and </a:t>
              </a:r>
              <a:r>
                <a:rPr lang="en-US" sz="2400" b="1" dirty="0" err="1">
                  <a:solidFill>
                    <a:srgbClr val="F0EEF0"/>
                  </a:solidFill>
                  <a:latin typeface="Tw Cen MT" panose="020B0602020104020603" pitchFamily="34" charset="0"/>
                </a:rPr>
                <a:t>Recomendation</a:t>
              </a:r>
              <a:endParaRPr lang="en-US" sz="2400" b="1" dirty="0">
                <a:solidFill>
                  <a:srgbClr val="F0EEF0"/>
                </a:solidFill>
                <a:latin typeface="Tw Cen MT" panose="020B0602020104020603" pitchFamily="34" charset="0"/>
              </a:endParaRPr>
            </a:p>
          </p:txBody>
        </p:sp>
      </p:grpSp>
      <p:sp>
        <p:nvSpPr>
          <p:cNvPr id="14" name="TextBox 13">
            <a:extLst>
              <a:ext uri="{FF2B5EF4-FFF2-40B4-BE49-F238E27FC236}">
                <a16:creationId xmlns:a16="http://schemas.microsoft.com/office/drawing/2014/main" id="{BA5322ED-8F8C-4153-C4B1-80C6B914E486}"/>
              </a:ext>
            </a:extLst>
          </p:cNvPr>
          <p:cNvSpPr txBox="1"/>
          <p:nvPr/>
        </p:nvSpPr>
        <p:spPr>
          <a:xfrm>
            <a:off x="-16965910" y="112586"/>
            <a:ext cx="8139410"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3600" b="1" dirty="0">
                <a:latin typeface="Roboto" panose="02000000000000000000" pitchFamily="2" charset="0"/>
                <a:ea typeface="Roboto" panose="02000000000000000000" pitchFamily="2" charset="0"/>
                <a:cs typeface="Roboto" panose="02000000000000000000" pitchFamily="2" charset="0"/>
              </a:rPr>
              <a:t>Summary and </a:t>
            </a:r>
            <a:r>
              <a:rPr lang="en-US" sz="3600" b="1" dirty="0">
                <a:solidFill>
                  <a:schemeClr val="tx2">
                    <a:lumMod val="50000"/>
                    <a:lumOff val="50000"/>
                  </a:schemeClr>
                </a:solidFill>
                <a:latin typeface="Roboto" panose="02000000000000000000" pitchFamily="2" charset="0"/>
                <a:ea typeface="Roboto" panose="02000000000000000000" pitchFamily="2" charset="0"/>
                <a:cs typeface="Roboto" panose="02000000000000000000" pitchFamily="2" charset="0"/>
              </a:rPr>
              <a:t>Recommendations</a:t>
            </a:r>
          </a:p>
        </p:txBody>
      </p:sp>
      <p:sp>
        <p:nvSpPr>
          <p:cNvPr id="15" name="Rectangle: Diagonal Corners Snipped 14">
            <a:extLst>
              <a:ext uri="{FF2B5EF4-FFF2-40B4-BE49-F238E27FC236}">
                <a16:creationId xmlns:a16="http://schemas.microsoft.com/office/drawing/2014/main" id="{F4C8C4CE-05BD-1B14-118F-D50795801089}"/>
              </a:ext>
            </a:extLst>
          </p:cNvPr>
          <p:cNvSpPr/>
          <p:nvPr/>
        </p:nvSpPr>
        <p:spPr>
          <a:xfrm>
            <a:off x="-16954814" y="1003789"/>
            <a:ext cx="11405397" cy="2807245"/>
          </a:xfrm>
          <a:prstGeom prst="snip2DiagRect">
            <a:avLst>
              <a:gd name="adj1" fmla="val 0"/>
              <a:gd name="adj2" fmla="val 35980"/>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Summary:-</a:t>
            </a:r>
          </a:p>
          <a:p>
            <a:r>
              <a:rPr lang="en-US" dirty="0">
                <a:solidFill>
                  <a:schemeClr val="tx1"/>
                </a:solidFill>
              </a:rPr>
              <a:t>	       The analysis of the bike store data reveals several critical insights into customer purchasing behavior, product popularity, and revenue trends over 2016 and 2017. Key findings indicate a preference for lower-priced products, a dominant market position for Baldwin Bikes, and significant popularity for Cruiser Bicycles, especially those from the Electra brand. Furthermore, Silver customers form the largest customer segment, showing a strong inclination towards the affordability of Electra bikes. The revenue analysis highlights a substantial increase in both average monthly and total annual revenue from 2016 to 2017, underscoring successful business strategies and growth.</a:t>
            </a:r>
          </a:p>
          <a:p>
            <a:pPr algn="ctr"/>
            <a:endParaRPr lang="en-US" dirty="0">
              <a:solidFill>
                <a:schemeClr val="tx1"/>
              </a:solidFill>
            </a:endParaRPr>
          </a:p>
        </p:txBody>
      </p:sp>
      <p:sp>
        <p:nvSpPr>
          <p:cNvPr id="16" name="Rectangle: Diagonal Corners Snipped 15">
            <a:extLst>
              <a:ext uri="{FF2B5EF4-FFF2-40B4-BE49-F238E27FC236}">
                <a16:creationId xmlns:a16="http://schemas.microsoft.com/office/drawing/2014/main" id="{D0493FFD-4015-69B5-F753-228E7B1A9101}"/>
              </a:ext>
            </a:extLst>
          </p:cNvPr>
          <p:cNvSpPr/>
          <p:nvPr/>
        </p:nvSpPr>
        <p:spPr>
          <a:xfrm>
            <a:off x="-16992914" y="3963159"/>
            <a:ext cx="11405397" cy="2807245"/>
          </a:xfrm>
          <a:prstGeom prst="snip2DiagRect">
            <a:avLst>
              <a:gd name="adj1" fmla="val 0"/>
              <a:gd name="adj2" fmla="val 35980"/>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r>
              <a:rPr lang="en-US" sz="2000" b="1" dirty="0">
                <a:solidFill>
                  <a:schemeClr val="tx1"/>
                </a:solidFill>
                <a:latin typeface="Roboto" panose="02000000000000000000" pitchFamily="2" charset="0"/>
                <a:ea typeface="Roboto" panose="02000000000000000000" pitchFamily="2" charset="0"/>
                <a:cs typeface="Roboto" panose="02000000000000000000" pitchFamily="2" charset="0"/>
              </a:rPr>
              <a:t>Enhance Marketing for Lower-Priced Products</a:t>
            </a:r>
          </a:p>
          <a:p>
            <a:pPr marL="342900" indent="-342900">
              <a:lnSpc>
                <a:spcPct val="150000"/>
              </a:lnSpc>
              <a:buFont typeface="Arial" panose="020B0604020202020204" pitchFamily="34" charset="0"/>
              <a:buChar char="•"/>
            </a:pPr>
            <a:r>
              <a:rPr lang="en-US" sz="2000" b="1" dirty="0">
                <a:solidFill>
                  <a:schemeClr val="tx1"/>
                </a:solidFill>
                <a:latin typeface="Roboto" panose="02000000000000000000" pitchFamily="2" charset="0"/>
                <a:ea typeface="Roboto" panose="02000000000000000000" pitchFamily="2" charset="0"/>
                <a:cs typeface="Roboto" panose="02000000000000000000" pitchFamily="2" charset="0"/>
              </a:rPr>
              <a:t>Leverage Baldwin Bikes' Dominance</a:t>
            </a:r>
          </a:p>
          <a:p>
            <a:pPr marL="342900" indent="-342900">
              <a:lnSpc>
                <a:spcPct val="150000"/>
              </a:lnSpc>
              <a:buFont typeface="Arial" panose="020B0604020202020204" pitchFamily="34" charset="0"/>
              <a:buChar char="•"/>
            </a:pPr>
            <a:r>
              <a:rPr lang="en-US" sz="2000" b="1" dirty="0">
                <a:solidFill>
                  <a:schemeClr val="tx1"/>
                </a:solidFill>
                <a:latin typeface="Roboto" panose="02000000000000000000" pitchFamily="2" charset="0"/>
                <a:ea typeface="Roboto" panose="02000000000000000000" pitchFamily="2" charset="0"/>
                <a:cs typeface="Roboto" panose="02000000000000000000" pitchFamily="2" charset="0"/>
              </a:rPr>
              <a:t>Focus on Cruiser Bicycles and Electra Brand</a:t>
            </a:r>
          </a:p>
          <a:p>
            <a:pPr marL="342900" indent="-342900">
              <a:lnSpc>
                <a:spcPct val="150000"/>
              </a:lnSpc>
              <a:buFont typeface="Arial" panose="020B0604020202020204" pitchFamily="34" charset="0"/>
              <a:buChar char="•"/>
            </a:pPr>
            <a:r>
              <a:rPr lang="en-US" sz="2000" b="1" dirty="0">
                <a:solidFill>
                  <a:schemeClr val="tx1"/>
                </a:solidFill>
                <a:latin typeface="Roboto" panose="02000000000000000000" pitchFamily="2" charset="0"/>
                <a:ea typeface="Roboto" panose="02000000000000000000" pitchFamily="2" charset="0"/>
                <a:cs typeface="Roboto" panose="02000000000000000000" pitchFamily="2" charset="0"/>
              </a:rPr>
              <a:t>Target Silver Customers</a:t>
            </a:r>
          </a:p>
          <a:p>
            <a:pPr marL="342900" indent="-342900">
              <a:lnSpc>
                <a:spcPct val="150000"/>
              </a:lnSpc>
              <a:buFont typeface="Arial" panose="020B0604020202020204" pitchFamily="34" charset="0"/>
              <a:buChar char="•"/>
            </a:pPr>
            <a:r>
              <a:rPr lang="en-US" sz="2000" b="1" dirty="0">
                <a:solidFill>
                  <a:schemeClr val="tx1"/>
                </a:solidFill>
                <a:latin typeface="Roboto" panose="02000000000000000000" pitchFamily="2" charset="0"/>
                <a:ea typeface="Roboto" panose="02000000000000000000" pitchFamily="2" charset="0"/>
                <a:cs typeface="Roboto" panose="02000000000000000000" pitchFamily="2" charset="0"/>
              </a:rPr>
              <a:t>Optimize Revenue During High-Demand Periods</a:t>
            </a:r>
          </a:p>
        </p:txBody>
      </p:sp>
      <p:pic>
        <p:nvPicPr>
          <p:cNvPr id="2" name="Picture 1">
            <a:extLst>
              <a:ext uri="{FF2B5EF4-FFF2-40B4-BE49-F238E27FC236}">
                <a16:creationId xmlns:a16="http://schemas.microsoft.com/office/drawing/2014/main" id="{F79685D5-DAAD-654F-7A3A-2DEA8F3DCD1B}"/>
              </a:ext>
            </a:extLst>
          </p:cNvPr>
          <p:cNvPicPr>
            <a:picLocks noChangeAspect="1"/>
          </p:cNvPicPr>
          <p:nvPr/>
        </p:nvPicPr>
        <p:blipFill>
          <a:blip r:embed="rId3"/>
          <a:stretch>
            <a:fillRect/>
          </a:stretch>
        </p:blipFill>
        <p:spPr>
          <a:xfrm>
            <a:off x="12522200" y="10422"/>
            <a:ext cx="12192000" cy="6837155"/>
          </a:xfrm>
          <a:prstGeom prst="rect">
            <a:avLst/>
          </a:prstGeom>
        </p:spPr>
      </p:pic>
    </p:spTree>
    <p:extLst>
      <p:ext uri="{BB962C8B-B14F-4D97-AF65-F5344CB8AC3E}">
        <p14:creationId xmlns:p14="http://schemas.microsoft.com/office/powerpoint/2010/main" val="2629724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1725A1F4-9A26-49DD-E1F6-E7507746A9FC}"/>
              </a:ext>
            </a:extLst>
          </p:cNvPr>
          <p:cNvGrpSpPr/>
          <p:nvPr/>
        </p:nvGrpSpPr>
        <p:grpSpPr>
          <a:xfrm>
            <a:off x="-278056" y="27568"/>
            <a:ext cx="12498469" cy="6858001"/>
            <a:chOff x="-9298639" y="0"/>
            <a:chExt cx="12498469" cy="6858001"/>
          </a:xfrm>
        </p:grpSpPr>
        <p:grpSp>
          <p:nvGrpSpPr>
            <p:cNvPr id="86" name="Group 85">
              <a:extLst>
                <a:ext uri="{FF2B5EF4-FFF2-40B4-BE49-F238E27FC236}">
                  <a16:creationId xmlns:a16="http://schemas.microsoft.com/office/drawing/2014/main" id="{F4A2F5F4-6709-D406-D80D-C6446CBCBACE}"/>
                </a:ext>
              </a:extLst>
            </p:cNvPr>
            <p:cNvGrpSpPr/>
            <p:nvPr/>
          </p:nvGrpSpPr>
          <p:grpSpPr>
            <a:xfrm>
              <a:off x="-9298639" y="0"/>
              <a:ext cx="12482920" cy="6858000"/>
              <a:chOff x="-9296849" y="0"/>
              <a:chExt cx="12482920" cy="6858000"/>
            </a:xfrm>
          </p:grpSpPr>
          <p:sp>
            <p:nvSpPr>
              <p:cNvPr id="88" name="Rectangle 87">
                <a:extLst>
                  <a:ext uri="{FF2B5EF4-FFF2-40B4-BE49-F238E27FC236}">
                    <a16:creationId xmlns:a16="http://schemas.microsoft.com/office/drawing/2014/main" id="{864F6E2B-065D-9713-A9A9-17EF0B51C6F4}"/>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CBC7B4E7-D885-2634-9E32-5BBC88335CFF}"/>
                  </a:ext>
                </a:extLst>
              </p:cNvPr>
              <p:cNvSpPr/>
              <p:nvPr/>
            </p:nvSpPr>
            <p:spPr>
              <a:xfrm>
                <a:off x="2728871" y="5879592"/>
                <a:ext cx="457200" cy="978408"/>
              </a:xfrm>
              <a:prstGeom prst="rect">
                <a:avLst/>
              </a:prstGeom>
              <a:solidFill>
                <a:srgbClr val="26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7" name="TextBox 86">
              <a:extLst>
                <a:ext uri="{FF2B5EF4-FFF2-40B4-BE49-F238E27FC236}">
                  <a16:creationId xmlns:a16="http://schemas.microsoft.com/office/drawing/2014/main" id="{6BD822BB-DC46-BF31-63D6-363837182C2F}"/>
                </a:ext>
              </a:extLst>
            </p:cNvPr>
            <p:cNvSpPr txBox="1"/>
            <p:nvPr/>
          </p:nvSpPr>
          <p:spPr>
            <a:xfrm rot="16200000">
              <a:off x="2424168" y="6082338"/>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Que.1</a:t>
              </a:r>
            </a:p>
          </p:txBody>
        </p:sp>
      </p:grpSp>
      <p:grpSp>
        <p:nvGrpSpPr>
          <p:cNvPr id="90" name="Group 89">
            <a:extLst>
              <a:ext uri="{FF2B5EF4-FFF2-40B4-BE49-F238E27FC236}">
                <a16:creationId xmlns:a16="http://schemas.microsoft.com/office/drawing/2014/main" id="{5FE3FBA9-D5F5-3BD4-0D29-6F57AD5925CB}"/>
              </a:ext>
            </a:extLst>
          </p:cNvPr>
          <p:cNvGrpSpPr/>
          <p:nvPr/>
        </p:nvGrpSpPr>
        <p:grpSpPr>
          <a:xfrm>
            <a:off x="-361914" y="4373"/>
            <a:ext cx="12505220" cy="6858000"/>
            <a:chOff x="-9751872" y="0"/>
            <a:chExt cx="12505220" cy="6858000"/>
          </a:xfrm>
        </p:grpSpPr>
        <p:grpSp>
          <p:nvGrpSpPr>
            <p:cNvPr id="91" name="Group 90">
              <a:extLst>
                <a:ext uri="{FF2B5EF4-FFF2-40B4-BE49-F238E27FC236}">
                  <a16:creationId xmlns:a16="http://schemas.microsoft.com/office/drawing/2014/main" id="{CD2B5344-DFE2-E175-06CB-F9689AC54500}"/>
                </a:ext>
              </a:extLst>
            </p:cNvPr>
            <p:cNvGrpSpPr/>
            <p:nvPr/>
          </p:nvGrpSpPr>
          <p:grpSpPr>
            <a:xfrm>
              <a:off x="-9751872" y="0"/>
              <a:ext cx="12482921" cy="6858000"/>
              <a:chOff x="-9766749" y="0"/>
              <a:chExt cx="12482921" cy="6858000"/>
            </a:xfrm>
          </p:grpSpPr>
          <p:sp>
            <p:nvSpPr>
              <p:cNvPr id="93" name="Rectangle 92">
                <a:extLst>
                  <a:ext uri="{FF2B5EF4-FFF2-40B4-BE49-F238E27FC236}">
                    <a16:creationId xmlns:a16="http://schemas.microsoft.com/office/drawing/2014/main" id="{B1DA38AA-1979-1976-7B69-907A1E5BB49F}"/>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1BC1DE12-0909-4CC5-D3BA-35C460054DBE}"/>
                  </a:ext>
                </a:extLst>
              </p:cNvPr>
              <p:cNvSpPr/>
              <p:nvPr/>
            </p:nvSpPr>
            <p:spPr>
              <a:xfrm>
                <a:off x="2258972" y="4908828"/>
                <a:ext cx="457200" cy="978408"/>
              </a:xfrm>
              <a:prstGeom prst="rect">
                <a:avLst/>
              </a:prstGeom>
              <a:solidFill>
                <a:srgbClr val="5D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2" name="TextBox 91">
              <a:extLst>
                <a:ext uri="{FF2B5EF4-FFF2-40B4-BE49-F238E27FC236}">
                  <a16:creationId xmlns:a16="http://schemas.microsoft.com/office/drawing/2014/main" id="{BB7D8C07-FE83-AB83-840A-EF3EB780FBFB}"/>
                </a:ext>
              </a:extLst>
            </p:cNvPr>
            <p:cNvSpPr txBox="1"/>
            <p:nvPr/>
          </p:nvSpPr>
          <p:spPr>
            <a:xfrm rot="16200000">
              <a:off x="1977686" y="522282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Que.2</a:t>
              </a:r>
            </a:p>
          </p:txBody>
        </p:sp>
      </p:grpSp>
      <p:sp>
        <p:nvSpPr>
          <p:cNvPr id="19" name="Flowchart: Manual Operation 18">
            <a:extLst>
              <a:ext uri="{FF2B5EF4-FFF2-40B4-BE49-F238E27FC236}">
                <a16:creationId xmlns:a16="http://schemas.microsoft.com/office/drawing/2014/main" id="{83F5BA1A-D20C-1C0C-0999-1E54B277EED2}"/>
              </a:ext>
            </a:extLst>
          </p:cNvPr>
          <p:cNvSpPr/>
          <p:nvPr/>
        </p:nvSpPr>
        <p:spPr>
          <a:xfrm>
            <a:off x="3442424" y="-3942558"/>
            <a:ext cx="3695700" cy="9830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41"/>
              <a:gd name="connsiteY0" fmla="*/ 0 h 10153"/>
              <a:gd name="connsiteX1" fmla="*/ 10000 w 10041"/>
              <a:gd name="connsiteY1" fmla="*/ 0 h 10153"/>
              <a:gd name="connsiteX2" fmla="*/ 10041 w 10041"/>
              <a:gd name="connsiteY2" fmla="*/ 10153 h 10153"/>
              <a:gd name="connsiteX3" fmla="*/ 2000 w 10041"/>
              <a:gd name="connsiteY3" fmla="*/ 10000 h 10153"/>
              <a:gd name="connsiteX4" fmla="*/ 0 w 10041"/>
              <a:gd name="connsiteY4" fmla="*/ 0 h 10153"/>
              <a:gd name="connsiteX0" fmla="*/ 0 w 10041"/>
              <a:gd name="connsiteY0" fmla="*/ 0 h 10153"/>
              <a:gd name="connsiteX1" fmla="*/ 10000 w 10041"/>
              <a:gd name="connsiteY1" fmla="*/ 0 h 10153"/>
              <a:gd name="connsiteX2" fmla="*/ 10041 w 10041"/>
              <a:gd name="connsiteY2" fmla="*/ 10153 h 10153"/>
              <a:gd name="connsiteX3" fmla="*/ 26 w 10041"/>
              <a:gd name="connsiteY3" fmla="*/ 10153 h 10153"/>
              <a:gd name="connsiteX4" fmla="*/ 0 w 10041"/>
              <a:gd name="connsiteY4" fmla="*/ 0 h 1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1" h="10153">
                <a:moveTo>
                  <a:pt x="0" y="0"/>
                </a:moveTo>
                <a:lnTo>
                  <a:pt x="10000" y="0"/>
                </a:lnTo>
                <a:cubicBezTo>
                  <a:pt x="10014" y="3384"/>
                  <a:pt x="10027" y="6769"/>
                  <a:pt x="10041" y="10153"/>
                </a:cubicBezTo>
                <a:lnTo>
                  <a:pt x="26" y="10153"/>
                </a:lnTo>
                <a:cubicBezTo>
                  <a:pt x="17" y="6769"/>
                  <a:pt x="9" y="3384"/>
                  <a:pt x="0" y="0"/>
                </a:cubicBezTo>
                <a:close/>
              </a:path>
            </a:pathLst>
          </a:cu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84" name="Group 83">
            <a:extLst>
              <a:ext uri="{FF2B5EF4-FFF2-40B4-BE49-F238E27FC236}">
                <a16:creationId xmlns:a16="http://schemas.microsoft.com/office/drawing/2014/main" id="{2344A9C2-642E-D94E-23E0-2E2ED3E536E2}"/>
              </a:ext>
            </a:extLst>
          </p:cNvPr>
          <p:cNvGrpSpPr/>
          <p:nvPr/>
        </p:nvGrpSpPr>
        <p:grpSpPr>
          <a:xfrm>
            <a:off x="1851442" y="3818784"/>
            <a:ext cx="510548" cy="1089660"/>
            <a:chOff x="26887092" y="3883955"/>
            <a:chExt cx="510548" cy="1089660"/>
          </a:xfrm>
        </p:grpSpPr>
        <p:sp>
          <p:nvSpPr>
            <p:cNvPr id="62" name="Rectangle 61">
              <a:extLst>
                <a:ext uri="{FF2B5EF4-FFF2-40B4-BE49-F238E27FC236}">
                  <a16:creationId xmlns:a16="http://schemas.microsoft.com/office/drawing/2014/main" id="{EA5B0008-6D2B-3248-8F57-D42FEBE93CA2}"/>
                </a:ext>
              </a:extLst>
            </p:cNvPr>
            <p:cNvSpPr/>
            <p:nvPr/>
          </p:nvSpPr>
          <p:spPr>
            <a:xfrm>
              <a:off x="26887092" y="3995207"/>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75D54213-7E68-63B9-9801-8BDB82D1AD06}"/>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95" name="Group 94">
            <a:extLst>
              <a:ext uri="{FF2B5EF4-FFF2-40B4-BE49-F238E27FC236}">
                <a16:creationId xmlns:a16="http://schemas.microsoft.com/office/drawing/2014/main" id="{3D3A688F-EC0A-B3EF-0331-5BA2BF570810}"/>
              </a:ext>
            </a:extLst>
          </p:cNvPr>
          <p:cNvGrpSpPr/>
          <p:nvPr/>
        </p:nvGrpSpPr>
        <p:grpSpPr>
          <a:xfrm>
            <a:off x="-341585" y="4373"/>
            <a:ext cx="12536270" cy="6858000"/>
            <a:chOff x="14861370" y="56844"/>
            <a:chExt cx="12536270" cy="6858000"/>
          </a:xfrm>
        </p:grpSpPr>
        <p:grpSp>
          <p:nvGrpSpPr>
            <p:cNvPr id="96" name="Group 95">
              <a:extLst>
                <a:ext uri="{FF2B5EF4-FFF2-40B4-BE49-F238E27FC236}">
                  <a16:creationId xmlns:a16="http://schemas.microsoft.com/office/drawing/2014/main" id="{BA850968-1CDE-56FD-3E02-742C6E223E7A}"/>
                </a:ext>
              </a:extLst>
            </p:cNvPr>
            <p:cNvGrpSpPr/>
            <p:nvPr/>
          </p:nvGrpSpPr>
          <p:grpSpPr>
            <a:xfrm>
              <a:off x="14861370" y="56844"/>
              <a:ext cx="12482922" cy="6858000"/>
              <a:chOff x="-10231068" y="0"/>
              <a:chExt cx="12482922" cy="6858000"/>
            </a:xfrm>
          </p:grpSpPr>
          <p:sp>
            <p:nvSpPr>
              <p:cNvPr id="98" name="Rectangle 97">
                <a:extLst>
                  <a:ext uri="{FF2B5EF4-FFF2-40B4-BE49-F238E27FC236}">
                    <a16:creationId xmlns:a16="http://schemas.microsoft.com/office/drawing/2014/main" id="{776C3755-F3BD-2C15-38D1-88B67E0FAC80}"/>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D25442F6-09D6-4CF2-FE65-7F88B461E7B7}"/>
                  </a:ext>
                </a:extLst>
              </p:cNvPr>
              <p:cNvSpPr/>
              <p:nvPr/>
            </p:nvSpPr>
            <p:spPr>
              <a:xfrm>
                <a:off x="1794654" y="3938363"/>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7" name="TextBox 96">
              <a:extLst>
                <a:ext uri="{FF2B5EF4-FFF2-40B4-BE49-F238E27FC236}">
                  <a16:creationId xmlns:a16="http://schemas.microsoft.com/office/drawing/2014/main" id="{1FC7D992-0006-E9D0-E0CE-39FFCBD7CF25}"/>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100" name="Group 99">
            <a:extLst>
              <a:ext uri="{FF2B5EF4-FFF2-40B4-BE49-F238E27FC236}">
                <a16:creationId xmlns:a16="http://schemas.microsoft.com/office/drawing/2014/main" id="{19BE263A-DD79-4F6B-02CF-5AD0589D6073}"/>
              </a:ext>
            </a:extLst>
          </p:cNvPr>
          <p:cNvGrpSpPr/>
          <p:nvPr/>
        </p:nvGrpSpPr>
        <p:grpSpPr>
          <a:xfrm>
            <a:off x="-348606" y="-1172"/>
            <a:ext cx="12482923" cy="6858000"/>
            <a:chOff x="-10665214" y="0"/>
            <a:chExt cx="12482923" cy="6858000"/>
          </a:xfrm>
        </p:grpSpPr>
        <p:grpSp>
          <p:nvGrpSpPr>
            <p:cNvPr id="101" name="Group 100">
              <a:extLst>
                <a:ext uri="{FF2B5EF4-FFF2-40B4-BE49-F238E27FC236}">
                  <a16:creationId xmlns:a16="http://schemas.microsoft.com/office/drawing/2014/main" id="{93EDFC3B-D5F1-47BE-B8E0-F401649D788A}"/>
                </a:ext>
              </a:extLst>
            </p:cNvPr>
            <p:cNvGrpSpPr/>
            <p:nvPr/>
          </p:nvGrpSpPr>
          <p:grpSpPr>
            <a:xfrm>
              <a:off x="-10665214" y="0"/>
              <a:ext cx="12482923" cy="6858000"/>
              <a:chOff x="-10684854" y="0"/>
              <a:chExt cx="12482923" cy="6858000"/>
            </a:xfrm>
          </p:grpSpPr>
          <p:sp>
            <p:nvSpPr>
              <p:cNvPr id="103" name="Rectangle 102">
                <a:extLst>
                  <a:ext uri="{FF2B5EF4-FFF2-40B4-BE49-F238E27FC236}">
                    <a16:creationId xmlns:a16="http://schemas.microsoft.com/office/drawing/2014/main" id="{DF3B27BD-F706-5EC4-A90F-3C7DDBCE0C1A}"/>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E6C05B08-E6AE-8FF1-C3E2-3DF13BC97D0D}"/>
                  </a:ext>
                </a:extLst>
              </p:cNvPr>
              <p:cNvSpPr/>
              <p:nvPr/>
            </p:nvSpPr>
            <p:spPr>
              <a:xfrm>
                <a:off x="1340869" y="2959674"/>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2" name="TextBox 101">
              <a:extLst>
                <a:ext uri="{FF2B5EF4-FFF2-40B4-BE49-F238E27FC236}">
                  <a16:creationId xmlns:a16="http://schemas.microsoft.com/office/drawing/2014/main" id="{321527A4-3B5B-FE21-83DC-8D54C2D5007E}"/>
                </a:ext>
              </a:extLst>
            </p:cNvPr>
            <p:cNvSpPr txBox="1"/>
            <p:nvPr/>
          </p:nvSpPr>
          <p:spPr>
            <a:xfrm rot="16200000">
              <a:off x="1030962" y="32709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Que.4</a:t>
              </a:r>
            </a:p>
          </p:txBody>
        </p:sp>
      </p:grpSp>
      <p:grpSp>
        <p:nvGrpSpPr>
          <p:cNvPr id="105" name="Group 104">
            <a:extLst>
              <a:ext uri="{FF2B5EF4-FFF2-40B4-BE49-F238E27FC236}">
                <a16:creationId xmlns:a16="http://schemas.microsoft.com/office/drawing/2014/main" id="{A799A612-FF20-EA9A-DD50-A4177FFB1D1B}"/>
              </a:ext>
            </a:extLst>
          </p:cNvPr>
          <p:cNvGrpSpPr/>
          <p:nvPr/>
        </p:nvGrpSpPr>
        <p:grpSpPr>
          <a:xfrm>
            <a:off x="-382766" y="-1172"/>
            <a:ext cx="12482923" cy="6858000"/>
            <a:chOff x="-11118474" y="0"/>
            <a:chExt cx="12482923" cy="6858000"/>
          </a:xfrm>
        </p:grpSpPr>
        <p:grpSp>
          <p:nvGrpSpPr>
            <p:cNvPr id="106" name="Group 105">
              <a:extLst>
                <a:ext uri="{FF2B5EF4-FFF2-40B4-BE49-F238E27FC236}">
                  <a16:creationId xmlns:a16="http://schemas.microsoft.com/office/drawing/2014/main" id="{1092C581-E41D-1746-41F2-E2BC811FEB26}"/>
                </a:ext>
              </a:extLst>
            </p:cNvPr>
            <p:cNvGrpSpPr/>
            <p:nvPr/>
          </p:nvGrpSpPr>
          <p:grpSpPr>
            <a:xfrm>
              <a:off x="-11118474" y="0"/>
              <a:ext cx="12482923" cy="6858000"/>
              <a:chOff x="-11138114" y="0"/>
              <a:chExt cx="12482923" cy="6858000"/>
            </a:xfrm>
          </p:grpSpPr>
          <p:sp>
            <p:nvSpPr>
              <p:cNvPr id="108" name="Rectangle 107">
                <a:extLst>
                  <a:ext uri="{FF2B5EF4-FFF2-40B4-BE49-F238E27FC236}">
                    <a16:creationId xmlns:a16="http://schemas.microsoft.com/office/drawing/2014/main" id="{637C9095-11B6-B93D-B6C8-E485A833E6D1}"/>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34B022E4-02B8-CE75-DF7B-40C137A9BE33}"/>
                  </a:ext>
                </a:extLst>
              </p:cNvPr>
              <p:cNvSpPr/>
              <p:nvPr/>
            </p:nvSpPr>
            <p:spPr>
              <a:xfrm>
                <a:off x="887609" y="1978585"/>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 name="TextBox 106">
              <a:extLst>
                <a:ext uri="{FF2B5EF4-FFF2-40B4-BE49-F238E27FC236}">
                  <a16:creationId xmlns:a16="http://schemas.microsoft.com/office/drawing/2014/main" id="{0D05F12B-73E3-A462-91D1-983E0A9984AB}"/>
                </a:ext>
              </a:extLst>
            </p:cNvPr>
            <p:cNvSpPr txBox="1"/>
            <p:nvPr/>
          </p:nvSpPr>
          <p:spPr>
            <a:xfrm rot="16200000">
              <a:off x="566643" y="229658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Que.5</a:t>
              </a:r>
            </a:p>
          </p:txBody>
        </p:sp>
      </p:grpSp>
      <p:grpSp>
        <p:nvGrpSpPr>
          <p:cNvPr id="110" name="Group 109">
            <a:extLst>
              <a:ext uri="{FF2B5EF4-FFF2-40B4-BE49-F238E27FC236}">
                <a16:creationId xmlns:a16="http://schemas.microsoft.com/office/drawing/2014/main" id="{2B6E0BA0-5804-949E-6C6D-97D559DBFA87}"/>
              </a:ext>
            </a:extLst>
          </p:cNvPr>
          <p:cNvGrpSpPr/>
          <p:nvPr/>
        </p:nvGrpSpPr>
        <p:grpSpPr>
          <a:xfrm>
            <a:off x="-360728" y="4373"/>
            <a:ext cx="12482924" cy="6858000"/>
            <a:chOff x="-11580657" y="0"/>
            <a:chExt cx="12482924" cy="6858000"/>
          </a:xfrm>
        </p:grpSpPr>
        <p:grpSp>
          <p:nvGrpSpPr>
            <p:cNvPr id="111" name="Group 110">
              <a:extLst>
                <a:ext uri="{FF2B5EF4-FFF2-40B4-BE49-F238E27FC236}">
                  <a16:creationId xmlns:a16="http://schemas.microsoft.com/office/drawing/2014/main" id="{FB15BB7C-9FCA-5CB3-0CA4-58EC56218CFD}"/>
                </a:ext>
              </a:extLst>
            </p:cNvPr>
            <p:cNvGrpSpPr/>
            <p:nvPr/>
          </p:nvGrpSpPr>
          <p:grpSpPr>
            <a:xfrm>
              <a:off x="-11580657" y="0"/>
              <a:ext cx="12482924" cy="6858000"/>
              <a:chOff x="-11600297" y="0"/>
              <a:chExt cx="12482924" cy="6858000"/>
            </a:xfrm>
          </p:grpSpPr>
          <p:sp>
            <p:nvSpPr>
              <p:cNvPr id="113" name="Rectangle 112">
                <a:extLst>
                  <a:ext uri="{FF2B5EF4-FFF2-40B4-BE49-F238E27FC236}">
                    <a16:creationId xmlns:a16="http://schemas.microsoft.com/office/drawing/2014/main" id="{17592E74-5CAE-06AB-E1CE-22671C8EA5EB}"/>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8E5DF092-323D-EA6B-9734-63CBD49BD2B2}"/>
                  </a:ext>
                </a:extLst>
              </p:cNvPr>
              <p:cNvSpPr/>
              <p:nvPr/>
            </p:nvSpPr>
            <p:spPr>
              <a:xfrm>
                <a:off x="425427" y="999416"/>
                <a:ext cx="457200" cy="978408"/>
              </a:xfrm>
              <a:prstGeom prst="rect">
                <a:avLst/>
              </a:prstGeom>
              <a:solidFill>
                <a:srgbClr val="B0B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2" name="TextBox 111">
              <a:extLst>
                <a:ext uri="{FF2B5EF4-FFF2-40B4-BE49-F238E27FC236}">
                  <a16:creationId xmlns:a16="http://schemas.microsoft.com/office/drawing/2014/main" id="{4F211C12-E121-1459-9AFA-682023631ECA}"/>
                </a:ext>
              </a:extLst>
            </p:cNvPr>
            <p:cNvSpPr txBox="1"/>
            <p:nvPr/>
          </p:nvSpPr>
          <p:spPr>
            <a:xfrm rot="16200000">
              <a:off x="104589" y="13154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Que.6</a:t>
              </a:r>
            </a:p>
          </p:txBody>
        </p:sp>
      </p:grpSp>
      <p:grpSp>
        <p:nvGrpSpPr>
          <p:cNvPr id="115" name="Group 114">
            <a:extLst>
              <a:ext uri="{FF2B5EF4-FFF2-40B4-BE49-F238E27FC236}">
                <a16:creationId xmlns:a16="http://schemas.microsoft.com/office/drawing/2014/main" id="{F18D99A8-AE65-0280-BC64-F896D67A6BA8}"/>
              </a:ext>
            </a:extLst>
          </p:cNvPr>
          <p:cNvGrpSpPr/>
          <p:nvPr/>
        </p:nvGrpSpPr>
        <p:grpSpPr>
          <a:xfrm>
            <a:off x="9843646" y="1814"/>
            <a:ext cx="12482924" cy="6862763"/>
            <a:chOff x="-12033982" y="-4763"/>
            <a:chExt cx="12482924" cy="6862763"/>
          </a:xfrm>
        </p:grpSpPr>
        <p:grpSp>
          <p:nvGrpSpPr>
            <p:cNvPr id="116" name="Group 115">
              <a:extLst>
                <a:ext uri="{FF2B5EF4-FFF2-40B4-BE49-F238E27FC236}">
                  <a16:creationId xmlns:a16="http://schemas.microsoft.com/office/drawing/2014/main" id="{42DD3CA9-BE3C-8C34-0BD3-A63024AB1746}"/>
                </a:ext>
              </a:extLst>
            </p:cNvPr>
            <p:cNvGrpSpPr/>
            <p:nvPr/>
          </p:nvGrpSpPr>
          <p:grpSpPr>
            <a:xfrm>
              <a:off x="-12033982" y="-4763"/>
              <a:ext cx="12482924" cy="6862763"/>
              <a:chOff x="-12129822" y="-4763"/>
              <a:chExt cx="12482924" cy="6862763"/>
            </a:xfrm>
          </p:grpSpPr>
          <p:sp>
            <p:nvSpPr>
              <p:cNvPr id="118" name="Rectangle 117">
                <a:extLst>
                  <a:ext uri="{FF2B5EF4-FFF2-40B4-BE49-F238E27FC236}">
                    <a16:creationId xmlns:a16="http://schemas.microsoft.com/office/drawing/2014/main" id="{89DA47EA-31C4-053D-98D1-7903C2245F28}"/>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59DFC639-D37D-9EC9-0234-D5C97818FEF1}"/>
                  </a:ext>
                </a:extLst>
              </p:cNvPr>
              <p:cNvSpPr/>
              <p:nvPr/>
            </p:nvSpPr>
            <p:spPr>
              <a:xfrm>
                <a:off x="-104098" y="-4763"/>
                <a:ext cx="457200" cy="100625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7" name="TextBox 116">
              <a:extLst>
                <a:ext uri="{FF2B5EF4-FFF2-40B4-BE49-F238E27FC236}">
                  <a16:creationId xmlns:a16="http://schemas.microsoft.com/office/drawing/2014/main" id="{6FF41D46-E24A-9791-3E4C-AD8F8BB1D94C}"/>
                </a:ext>
              </a:extLst>
            </p:cNvPr>
            <p:cNvSpPr txBox="1"/>
            <p:nvPr/>
          </p:nvSpPr>
          <p:spPr>
            <a:xfrm rot="16200000">
              <a:off x="-347700" y="346083"/>
              <a:ext cx="1089660" cy="461665"/>
            </a:xfrm>
            <a:prstGeom prst="rect">
              <a:avLst/>
            </a:prstGeom>
            <a:noFill/>
            <a:ln>
              <a:noFill/>
            </a:ln>
          </p:spPr>
          <p:txBody>
            <a:bodyPr wrap="square" rtlCol="0">
              <a:spAutoFit/>
            </a:bodyPr>
            <a:lstStyle/>
            <a:p>
              <a:pPr algn="ctr"/>
              <a:r>
                <a:rPr lang="en-US" sz="2400" b="1" dirty="0">
                  <a:solidFill>
                    <a:srgbClr val="F0EEF0"/>
                  </a:solidFill>
                  <a:latin typeface="Tw Cen MT" panose="020B0602020104020603" pitchFamily="34" charset="0"/>
                </a:rPr>
                <a:t>Result</a:t>
              </a:r>
            </a:p>
          </p:txBody>
        </p:sp>
      </p:grpSp>
      <p:sp>
        <p:nvSpPr>
          <p:cNvPr id="4" name="TextBox 3">
            <a:extLst>
              <a:ext uri="{FF2B5EF4-FFF2-40B4-BE49-F238E27FC236}">
                <a16:creationId xmlns:a16="http://schemas.microsoft.com/office/drawing/2014/main" id="{5F5F8AC9-E211-6E8C-C52F-E6F3BCBDAA4C}"/>
              </a:ext>
            </a:extLst>
          </p:cNvPr>
          <p:cNvSpPr txBox="1"/>
          <p:nvPr/>
        </p:nvSpPr>
        <p:spPr>
          <a:xfrm>
            <a:off x="15064042" y="181774"/>
            <a:ext cx="5366235" cy="646331"/>
          </a:xfrm>
          <a:prstGeom prst="rect">
            <a:avLst/>
          </a:prstGeom>
          <a:noFill/>
        </p:spPr>
        <p:txBody>
          <a:bodyPr wrap="square" rtlCol="0">
            <a:spAutoFit/>
          </a:bodyPr>
          <a:lstStyle/>
          <a:p>
            <a:pPr algn="ctr"/>
            <a:r>
              <a:rPr lang="en-US" sz="3600" b="1" dirty="0">
                <a:latin typeface="Franklin Gothic Medium" panose="020B0603020102020204" pitchFamily="34" charset="0"/>
                <a:ea typeface="Tahoma" panose="020B0604030504040204" pitchFamily="34" charset="0"/>
                <a:cs typeface="Tahoma" panose="020B0604030504040204" pitchFamily="34" charset="0"/>
              </a:rPr>
              <a:t>Result of </a:t>
            </a:r>
            <a:r>
              <a:rPr lang="en-US" sz="3600" b="1" dirty="0">
                <a:solidFill>
                  <a:schemeClr val="tx2">
                    <a:lumMod val="50000"/>
                    <a:lumOff val="50000"/>
                  </a:schemeClr>
                </a:solidFill>
                <a:latin typeface="Franklin Gothic Medium" panose="020B0603020102020204" pitchFamily="34" charset="0"/>
                <a:ea typeface="Tahoma" panose="020B0604030504040204" pitchFamily="34" charset="0"/>
                <a:cs typeface="Tahoma" panose="020B0604030504040204" pitchFamily="34" charset="0"/>
              </a:rPr>
              <a:t>analysis</a:t>
            </a:r>
          </a:p>
        </p:txBody>
      </p:sp>
      <p:sp>
        <p:nvSpPr>
          <p:cNvPr id="3" name="Rectangle: Diagonal Corners Snipped 2">
            <a:extLst>
              <a:ext uri="{FF2B5EF4-FFF2-40B4-BE49-F238E27FC236}">
                <a16:creationId xmlns:a16="http://schemas.microsoft.com/office/drawing/2014/main" id="{046FBF53-3B42-6356-9952-D8C49CD26AFC}"/>
              </a:ext>
            </a:extLst>
          </p:cNvPr>
          <p:cNvSpPr/>
          <p:nvPr/>
        </p:nvSpPr>
        <p:spPr>
          <a:xfrm>
            <a:off x="12753969" y="982311"/>
            <a:ext cx="9286540" cy="1106904"/>
          </a:xfrm>
          <a:prstGeom prst="snip2DiagRect">
            <a:avLst>
              <a:gd name="adj1" fmla="val 0"/>
              <a:gd name="adj2" fmla="val 50000"/>
            </a:avLst>
          </a:prstGeom>
          <a:solidFill>
            <a:srgbClr val="ACB1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rPr>
              <a:t>Bestselling Products:</a:t>
            </a:r>
            <a:endParaRPr lang="en-US" sz="1400"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The top 5 bestselling products are priced below the average list price of $1525.42.</a:t>
            </a:r>
          </a:p>
          <a:p>
            <a:pPr>
              <a:buFont typeface="Arial" panose="020B0604020202020204" pitchFamily="34" charset="0"/>
              <a:buChar char="•"/>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Lower-priced products are more popular among customers, indicating a preference for affordability.</a:t>
            </a:r>
          </a:p>
          <a:p>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5" name="Rectangle: Diagonal Corners Snipped 4">
            <a:extLst>
              <a:ext uri="{FF2B5EF4-FFF2-40B4-BE49-F238E27FC236}">
                <a16:creationId xmlns:a16="http://schemas.microsoft.com/office/drawing/2014/main" id="{2B3A3939-1708-101B-E0D7-9E6DDFAF4033}"/>
              </a:ext>
            </a:extLst>
          </p:cNvPr>
          <p:cNvSpPr/>
          <p:nvPr/>
        </p:nvSpPr>
        <p:spPr>
          <a:xfrm>
            <a:off x="12753969" y="2271346"/>
            <a:ext cx="9286540" cy="1106904"/>
          </a:xfrm>
          <a:prstGeom prst="snip2DiagRect">
            <a:avLst>
              <a:gd name="adj1" fmla="val 0"/>
              <a:gd name="adj2" fmla="val 50000"/>
            </a:avLst>
          </a:prstGeom>
          <a:solidFill>
            <a:srgbClr val="ACB1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rPr>
              <a:t>Top-Selling Brands:</a:t>
            </a:r>
            <a:endParaRPr lang="en-US" sz="1400"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1400" b="1" dirty="0">
                <a:solidFill>
                  <a:schemeClr val="tx1"/>
                </a:solidFill>
                <a:latin typeface="Roboto" panose="02000000000000000000" pitchFamily="2" charset="0"/>
                <a:ea typeface="Roboto" panose="02000000000000000000" pitchFamily="2" charset="0"/>
                <a:cs typeface="Roboto" panose="02000000000000000000" pitchFamily="2" charset="0"/>
              </a:rPr>
              <a:t>Baldwin Bikes: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4,774 units sold (67.52% market share).</a:t>
            </a:r>
          </a:p>
          <a:p>
            <a:pPr>
              <a:buFont typeface="Arial" panose="020B0604020202020204" pitchFamily="34" charset="0"/>
              <a:buChar char="•"/>
            </a:pPr>
            <a:r>
              <a:rPr lang="en-US" sz="1400" b="1" dirty="0">
                <a:solidFill>
                  <a:schemeClr val="tx1"/>
                </a:solidFill>
                <a:latin typeface="Roboto" panose="02000000000000000000" pitchFamily="2" charset="0"/>
                <a:ea typeface="Roboto" panose="02000000000000000000" pitchFamily="2" charset="0"/>
                <a:cs typeface="Roboto" panose="02000000000000000000" pitchFamily="2" charset="0"/>
              </a:rPr>
              <a:t>Santa Cruz Bikes: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1,514 units sold.</a:t>
            </a:r>
          </a:p>
          <a:p>
            <a:pPr>
              <a:buFont typeface="Arial" panose="020B0604020202020204" pitchFamily="34" charset="0"/>
              <a:buChar char="•"/>
            </a:pPr>
            <a:r>
              <a:rPr lang="en-US" sz="1400" b="1" dirty="0">
                <a:solidFill>
                  <a:schemeClr val="tx1"/>
                </a:solidFill>
                <a:latin typeface="Roboto" panose="02000000000000000000" pitchFamily="2" charset="0"/>
                <a:ea typeface="Roboto" panose="02000000000000000000" pitchFamily="2" charset="0"/>
                <a:cs typeface="Roboto" panose="02000000000000000000" pitchFamily="2" charset="0"/>
              </a:rPr>
              <a:t>Rowlett Bikes: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783 units sold.</a:t>
            </a:r>
          </a:p>
        </p:txBody>
      </p:sp>
      <p:sp>
        <p:nvSpPr>
          <p:cNvPr id="7" name="Rectangle: Diagonal Corners Snipped 6">
            <a:extLst>
              <a:ext uri="{FF2B5EF4-FFF2-40B4-BE49-F238E27FC236}">
                <a16:creationId xmlns:a16="http://schemas.microsoft.com/office/drawing/2014/main" id="{312AA66E-D109-1489-28CF-37FD407E59C0}"/>
              </a:ext>
            </a:extLst>
          </p:cNvPr>
          <p:cNvSpPr/>
          <p:nvPr/>
        </p:nvSpPr>
        <p:spPr>
          <a:xfrm>
            <a:off x="12771515" y="3560381"/>
            <a:ext cx="9286540" cy="1106904"/>
          </a:xfrm>
          <a:prstGeom prst="snip2DiagRect">
            <a:avLst>
              <a:gd name="adj1" fmla="val 0"/>
              <a:gd name="adj2" fmla="val 50000"/>
            </a:avLst>
          </a:prstGeom>
          <a:solidFill>
            <a:srgbClr val="ACB1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rgbClr val="3B5B7B"/>
                </a:solidFill>
                <a:latin typeface="Roboto" panose="02000000000000000000" pitchFamily="2" charset="0"/>
                <a:ea typeface="Roboto" panose="02000000000000000000" pitchFamily="2" charset="0"/>
                <a:cs typeface="Roboto" panose="02000000000000000000" pitchFamily="2" charset="0"/>
              </a:rPr>
              <a:t>Popular Product Categories:</a:t>
            </a:r>
            <a:endParaRPr lang="en-US" sz="1400" dirty="0">
              <a:solidFill>
                <a:srgbClr val="3B5B7B"/>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1400" b="1" dirty="0">
                <a:solidFill>
                  <a:schemeClr val="tx1"/>
                </a:solidFill>
              </a:rPr>
              <a:t>Cruiser Bicycles:</a:t>
            </a:r>
            <a:r>
              <a:rPr lang="en-US" sz="1400" dirty="0">
                <a:solidFill>
                  <a:schemeClr val="tx1"/>
                </a:solidFill>
              </a:rPr>
              <a:t> Most popular category with 29% market share.</a:t>
            </a:r>
          </a:p>
          <a:p>
            <a:pPr>
              <a:buFont typeface="Arial" panose="020B0604020202020204" pitchFamily="34" charset="0"/>
              <a:buChar char="•"/>
            </a:pPr>
            <a:r>
              <a:rPr lang="en-US" sz="1400" b="1" dirty="0">
                <a:solidFill>
                  <a:schemeClr val="tx1"/>
                </a:solidFill>
              </a:rPr>
              <a:t>Electra Brand:</a:t>
            </a:r>
            <a:r>
              <a:rPr lang="en-US" sz="1400" dirty="0">
                <a:solidFill>
                  <a:schemeClr val="tx1"/>
                </a:solidFill>
              </a:rPr>
              <a:t> Leading within Cruiser Bicycles, with 1,328 bikes sold.</a:t>
            </a:r>
          </a:p>
        </p:txBody>
      </p:sp>
      <p:sp>
        <p:nvSpPr>
          <p:cNvPr id="8" name="Rectangle: Diagonal Corners Snipped 7">
            <a:extLst>
              <a:ext uri="{FF2B5EF4-FFF2-40B4-BE49-F238E27FC236}">
                <a16:creationId xmlns:a16="http://schemas.microsoft.com/office/drawing/2014/main" id="{ED015E95-35EE-3114-6DEB-832B33E57F7F}"/>
              </a:ext>
            </a:extLst>
          </p:cNvPr>
          <p:cNvSpPr/>
          <p:nvPr/>
        </p:nvSpPr>
        <p:spPr>
          <a:xfrm>
            <a:off x="12773519" y="4849415"/>
            <a:ext cx="9286540" cy="1379935"/>
          </a:xfrm>
          <a:prstGeom prst="snip2DiagRect">
            <a:avLst>
              <a:gd name="adj1" fmla="val 0"/>
              <a:gd name="adj2" fmla="val 34124"/>
            </a:avLst>
          </a:prstGeom>
          <a:solidFill>
            <a:srgbClr val="ACB1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rgbClr val="59728E"/>
                </a:solidFill>
                <a:latin typeface="Roboto" panose="02000000000000000000" pitchFamily="2" charset="0"/>
                <a:ea typeface="Roboto" panose="02000000000000000000" pitchFamily="2" charset="0"/>
                <a:cs typeface="Roboto" panose="02000000000000000000" pitchFamily="2" charset="0"/>
              </a:rPr>
              <a:t>Revenue Trends:</a:t>
            </a:r>
            <a:endParaRPr lang="en-US" sz="1400" dirty="0">
              <a:solidFill>
                <a:srgbClr val="59728E"/>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1400" b="1" dirty="0">
                <a:solidFill>
                  <a:schemeClr val="tx1"/>
                </a:solidFill>
                <a:latin typeface="Roboto" panose="02000000000000000000" pitchFamily="2" charset="0"/>
                <a:ea typeface="Roboto" panose="02000000000000000000" pitchFamily="2" charset="0"/>
                <a:cs typeface="Roboto" panose="02000000000000000000" pitchFamily="2" charset="0"/>
              </a:rPr>
              <a:t>2016:</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Average Monthly Revenue: $225k, Total Annual Revenue: $2.7M.</a:t>
            </a:r>
          </a:p>
          <a:p>
            <a:pPr>
              <a:buFont typeface="Arial" panose="020B0604020202020204" pitchFamily="34" charset="0"/>
              <a:buChar char="•"/>
            </a:pPr>
            <a:r>
              <a:rPr lang="en-US" sz="1400" b="1" dirty="0">
                <a:solidFill>
                  <a:schemeClr val="tx1"/>
                </a:solidFill>
                <a:latin typeface="Roboto" panose="02000000000000000000" pitchFamily="2" charset="0"/>
                <a:ea typeface="Roboto" panose="02000000000000000000" pitchFamily="2" charset="0"/>
                <a:cs typeface="Roboto" panose="02000000000000000000" pitchFamily="2" charset="0"/>
              </a:rPr>
              <a:t>2017:</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Average Monthly Revenue: $320k, Total Annual Revenue: $3.8M.</a:t>
            </a:r>
          </a:p>
          <a:p>
            <a:pPr>
              <a:buFont typeface="Arial" panose="020B0604020202020204" pitchFamily="34" charset="0"/>
              <a:buChar char="•"/>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Notable 42.2% increase in average monthly revenue and 40.7% increase in total annual revenue from 2016 to 2017.</a:t>
            </a:r>
          </a:p>
        </p:txBody>
      </p:sp>
      <p:grpSp>
        <p:nvGrpSpPr>
          <p:cNvPr id="14" name="Group 13">
            <a:extLst>
              <a:ext uri="{FF2B5EF4-FFF2-40B4-BE49-F238E27FC236}">
                <a16:creationId xmlns:a16="http://schemas.microsoft.com/office/drawing/2014/main" id="{64159199-6572-DF1F-34D3-19486331EA78}"/>
              </a:ext>
            </a:extLst>
          </p:cNvPr>
          <p:cNvGrpSpPr/>
          <p:nvPr/>
        </p:nvGrpSpPr>
        <p:grpSpPr>
          <a:xfrm>
            <a:off x="-260929" y="-16618"/>
            <a:ext cx="12482920" cy="6858002"/>
            <a:chOff x="-2830954" y="6575"/>
            <a:chExt cx="12482920" cy="6858002"/>
          </a:xfrm>
        </p:grpSpPr>
        <p:grpSp>
          <p:nvGrpSpPr>
            <p:cNvPr id="9" name="Group 8">
              <a:extLst>
                <a:ext uri="{FF2B5EF4-FFF2-40B4-BE49-F238E27FC236}">
                  <a16:creationId xmlns:a16="http://schemas.microsoft.com/office/drawing/2014/main" id="{0655B2C9-25DD-5390-B432-936362C7D060}"/>
                </a:ext>
              </a:extLst>
            </p:cNvPr>
            <p:cNvGrpSpPr/>
            <p:nvPr/>
          </p:nvGrpSpPr>
          <p:grpSpPr>
            <a:xfrm>
              <a:off x="-2830954" y="6575"/>
              <a:ext cx="12482920" cy="6858002"/>
              <a:chOff x="-14746022" y="-2"/>
              <a:chExt cx="12482920" cy="6858002"/>
            </a:xfrm>
          </p:grpSpPr>
          <p:sp>
            <p:nvSpPr>
              <p:cNvPr id="11" name="Rectangle 10">
                <a:extLst>
                  <a:ext uri="{FF2B5EF4-FFF2-40B4-BE49-F238E27FC236}">
                    <a16:creationId xmlns:a16="http://schemas.microsoft.com/office/drawing/2014/main" id="{770A76C0-16EB-72D4-7F30-7AA8524AE427}"/>
                  </a:ext>
                </a:extLst>
              </p:cNvPr>
              <p:cNvSpPr/>
              <p:nvPr/>
            </p:nvSpPr>
            <p:spPr>
              <a:xfrm>
                <a:off x="-147460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EFC710C-80DF-2603-0189-02A8ED3F3C68}"/>
                  </a:ext>
                </a:extLst>
              </p:cNvPr>
              <p:cNvSpPr/>
              <p:nvPr/>
            </p:nvSpPr>
            <p:spPr>
              <a:xfrm>
                <a:off x="-2730065" y="-2"/>
                <a:ext cx="457200" cy="454368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DBDD00DD-6EB4-AED1-E55A-E44FA9C3EADE}"/>
                </a:ext>
              </a:extLst>
            </p:cNvPr>
            <p:cNvSpPr txBox="1"/>
            <p:nvPr/>
          </p:nvSpPr>
          <p:spPr>
            <a:xfrm rot="16200000">
              <a:off x="7183029" y="2112186"/>
              <a:ext cx="4414478" cy="461665"/>
            </a:xfrm>
            <a:prstGeom prst="rect">
              <a:avLst/>
            </a:prstGeom>
            <a:noFill/>
            <a:ln>
              <a:noFill/>
            </a:ln>
          </p:spPr>
          <p:txBody>
            <a:bodyPr wrap="square" rtlCol="0">
              <a:spAutoFit/>
            </a:bodyPr>
            <a:lstStyle/>
            <a:p>
              <a:pPr algn="ctr"/>
              <a:r>
                <a:rPr lang="en-US" sz="2400" b="1" dirty="0">
                  <a:solidFill>
                    <a:srgbClr val="F0EEF0"/>
                  </a:solidFill>
                  <a:latin typeface="Tw Cen MT" panose="020B0602020104020603" pitchFamily="34" charset="0"/>
                </a:rPr>
                <a:t>Summary and </a:t>
              </a:r>
              <a:r>
                <a:rPr lang="en-US" sz="2400" b="1" dirty="0" err="1">
                  <a:solidFill>
                    <a:srgbClr val="F0EEF0"/>
                  </a:solidFill>
                  <a:latin typeface="Tw Cen MT" panose="020B0602020104020603" pitchFamily="34" charset="0"/>
                </a:rPr>
                <a:t>Recomendation</a:t>
              </a:r>
              <a:endParaRPr lang="en-US" sz="2400" b="1" dirty="0">
                <a:solidFill>
                  <a:srgbClr val="F0EEF0"/>
                </a:solidFill>
                <a:latin typeface="Tw Cen MT" panose="020B0602020104020603" pitchFamily="34" charset="0"/>
              </a:endParaRPr>
            </a:p>
          </p:txBody>
        </p:sp>
      </p:grpSp>
      <p:sp>
        <p:nvSpPr>
          <p:cNvPr id="15" name="TextBox 14">
            <a:extLst>
              <a:ext uri="{FF2B5EF4-FFF2-40B4-BE49-F238E27FC236}">
                <a16:creationId xmlns:a16="http://schemas.microsoft.com/office/drawing/2014/main" id="{9AA396B8-34C4-7F84-C9DF-038361D46D21}"/>
              </a:ext>
            </a:extLst>
          </p:cNvPr>
          <p:cNvSpPr txBox="1"/>
          <p:nvPr/>
        </p:nvSpPr>
        <p:spPr>
          <a:xfrm>
            <a:off x="102890" y="112586"/>
            <a:ext cx="8139410"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3600" b="1" dirty="0">
                <a:latin typeface="Roboto" panose="02000000000000000000" pitchFamily="2" charset="0"/>
                <a:ea typeface="Roboto" panose="02000000000000000000" pitchFamily="2" charset="0"/>
                <a:cs typeface="Roboto" panose="02000000000000000000" pitchFamily="2" charset="0"/>
              </a:rPr>
              <a:t>Summary and </a:t>
            </a:r>
            <a:r>
              <a:rPr lang="en-US" sz="3600" b="1" dirty="0">
                <a:solidFill>
                  <a:schemeClr val="tx2">
                    <a:lumMod val="50000"/>
                    <a:lumOff val="50000"/>
                  </a:schemeClr>
                </a:solidFill>
                <a:latin typeface="Roboto" panose="02000000000000000000" pitchFamily="2" charset="0"/>
                <a:ea typeface="Roboto" panose="02000000000000000000" pitchFamily="2" charset="0"/>
                <a:cs typeface="Roboto" panose="02000000000000000000" pitchFamily="2" charset="0"/>
              </a:rPr>
              <a:t>Recommendations</a:t>
            </a:r>
          </a:p>
        </p:txBody>
      </p:sp>
      <p:sp>
        <p:nvSpPr>
          <p:cNvPr id="6" name="Rectangle: Diagonal Corners Snipped 5">
            <a:extLst>
              <a:ext uri="{FF2B5EF4-FFF2-40B4-BE49-F238E27FC236}">
                <a16:creationId xmlns:a16="http://schemas.microsoft.com/office/drawing/2014/main" id="{4C85D966-B9E7-0392-8CA9-D8FE7F7911C6}"/>
              </a:ext>
            </a:extLst>
          </p:cNvPr>
          <p:cNvSpPr/>
          <p:nvPr/>
        </p:nvSpPr>
        <p:spPr>
          <a:xfrm>
            <a:off x="113986" y="1003789"/>
            <a:ext cx="11405397" cy="2807245"/>
          </a:xfrm>
          <a:prstGeom prst="snip2DiagRect">
            <a:avLst>
              <a:gd name="adj1" fmla="val 0"/>
              <a:gd name="adj2" fmla="val 35980"/>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Summary:-</a:t>
            </a:r>
          </a:p>
          <a:p>
            <a:r>
              <a:rPr lang="en-US" dirty="0">
                <a:solidFill>
                  <a:schemeClr val="tx1"/>
                </a:solidFill>
              </a:rPr>
              <a:t>	       The analysis of the bike store data reveals several critical insights into customer purchasing behavior, product popularity, and revenue trends over 2016 and 2017. Key findings indicate a preference for lower-priced products, a dominant market position for Baldwin Bikes, and significant popularity for Cruiser Bicycles, especially those from the Electra brand. Furthermore, Silver customers form the largest customer segment, showing a strong inclination towards the affordability of Electra bikes. The revenue analysis highlights a substantial increase in both average monthly and total annual revenue from 2016 to 2017, underscoring successful business strategies and growth.</a:t>
            </a:r>
          </a:p>
          <a:p>
            <a:pPr algn="ctr"/>
            <a:endParaRPr lang="en-US" dirty="0">
              <a:solidFill>
                <a:schemeClr val="tx1"/>
              </a:solidFill>
            </a:endParaRPr>
          </a:p>
        </p:txBody>
      </p:sp>
      <p:sp>
        <p:nvSpPr>
          <p:cNvPr id="16" name="Rectangle: Diagonal Corners Snipped 15">
            <a:extLst>
              <a:ext uri="{FF2B5EF4-FFF2-40B4-BE49-F238E27FC236}">
                <a16:creationId xmlns:a16="http://schemas.microsoft.com/office/drawing/2014/main" id="{7E42DE6E-5308-352A-D148-53562817F858}"/>
              </a:ext>
            </a:extLst>
          </p:cNvPr>
          <p:cNvSpPr/>
          <p:nvPr/>
        </p:nvSpPr>
        <p:spPr>
          <a:xfrm>
            <a:off x="75886" y="3963159"/>
            <a:ext cx="11405397" cy="2807245"/>
          </a:xfrm>
          <a:prstGeom prst="snip2DiagRect">
            <a:avLst>
              <a:gd name="adj1" fmla="val 0"/>
              <a:gd name="adj2" fmla="val 35980"/>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r>
              <a:rPr lang="en-US" sz="2000" b="1" dirty="0">
                <a:solidFill>
                  <a:schemeClr val="tx1"/>
                </a:solidFill>
                <a:latin typeface="Roboto" panose="02000000000000000000" pitchFamily="2" charset="0"/>
                <a:ea typeface="Roboto" panose="02000000000000000000" pitchFamily="2" charset="0"/>
                <a:cs typeface="Roboto" panose="02000000000000000000" pitchFamily="2" charset="0"/>
              </a:rPr>
              <a:t>Enhance Marketing for Lower-Priced Products</a:t>
            </a:r>
          </a:p>
          <a:p>
            <a:pPr marL="342900" indent="-342900">
              <a:lnSpc>
                <a:spcPct val="150000"/>
              </a:lnSpc>
              <a:buFont typeface="Arial" panose="020B0604020202020204" pitchFamily="34" charset="0"/>
              <a:buChar char="•"/>
            </a:pPr>
            <a:r>
              <a:rPr lang="en-US" sz="2000" b="1" dirty="0">
                <a:solidFill>
                  <a:schemeClr val="tx1"/>
                </a:solidFill>
                <a:latin typeface="Roboto" panose="02000000000000000000" pitchFamily="2" charset="0"/>
                <a:ea typeface="Roboto" panose="02000000000000000000" pitchFamily="2" charset="0"/>
                <a:cs typeface="Roboto" panose="02000000000000000000" pitchFamily="2" charset="0"/>
              </a:rPr>
              <a:t>Leverage Baldwin Bikes' Dominance</a:t>
            </a:r>
          </a:p>
          <a:p>
            <a:pPr marL="342900" indent="-342900">
              <a:lnSpc>
                <a:spcPct val="150000"/>
              </a:lnSpc>
              <a:buFont typeface="Arial" panose="020B0604020202020204" pitchFamily="34" charset="0"/>
              <a:buChar char="•"/>
            </a:pPr>
            <a:r>
              <a:rPr lang="en-US" sz="2000" b="1" dirty="0">
                <a:solidFill>
                  <a:schemeClr val="tx1"/>
                </a:solidFill>
                <a:latin typeface="Roboto" panose="02000000000000000000" pitchFamily="2" charset="0"/>
                <a:ea typeface="Roboto" panose="02000000000000000000" pitchFamily="2" charset="0"/>
                <a:cs typeface="Roboto" panose="02000000000000000000" pitchFamily="2" charset="0"/>
              </a:rPr>
              <a:t>Focus on Cruiser Bicycles and Electra Brand</a:t>
            </a:r>
          </a:p>
          <a:p>
            <a:pPr marL="342900" indent="-342900">
              <a:lnSpc>
                <a:spcPct val="150000"/>
              </a:lnSpc>
              <a:buFont typeface="Arial" panose="020B0604020202020204" pitchFamily="34" charset="0"/>
              <a:buChar char="•"/>
            </a:pPr>
            <a:r>
              <a:rPr lang="en-US" sz="2000" b="1" dirty="0">
                <a:solidFill>
                  <a:schemeClr val="tx1"/>
                </a:solidFill>
                <a:latin typeface="Roboto" panose="02000000000000000000" pitchFamily="2" charset="0"/>
                <a:ea typeface="Roboto" panose="02000000000000000000" pitchFamily="2" charset="0"/>
                <a:cs typeface="Roboto" panose="02000000000000000000" pitchFamily="2" charset="0"/>
              </a:rPr>
              <a:t>Target Silver Customers</a:t>
            </a:r>
          </a:p>
          <a:p>
            <a:pPr marL="342900" indent="-342900">
              <a:lnSpc>
                <a:spcPct val="150000"/>
              </a:lnSpc>
              <a:buFont typeface="Arial" panose="020B0604020202020204" pitchFamily="34" charset="0"/>
              <a:buChar char="•"/>
            </a:pPr>
            <a:r>
              <a:rPr lang="en-US" sz="2000" b="1" dirty="0">
                <a:solidFill>
                  <a:schemeClr val="tx1"/>
                </a:solidFill>
                <a:latin typeface="Roboto" panose="02000000000000000000" pitchFamily="2" charset="0"/>
                <a:ea typeface="Roboto" panose="02000000000000000000" pitchFamily="2" charset="0"/>
                <a:cs typeface="Roboto" panose="02000000000000000000" pitchFamily="2" charset="0"/>
              </a:rPr>
              <a:t>Optimize Revenue During High-Demand Periods</a:t>
            </a:r>
          </a:p>
        </p:txBody>
      </p:sp>
      <p:sp>
        <p:nvSpPr>
          <p:cNvPr id="18" name="Rectangle 17">
            <a:extLst>
              <a:ext uri="{FF2B5EF4-FFF2-40B4-BE49-F238E27FC236}">
                <a16:creationId xmlns:a16="http://schemas.microsoft.com/office/drawing/2014/main" id="{A36CD00E-7090-6044-B8A2-FF16D6046FF3}"/>
              </a:ext>
            </a:extLst>
          </p:cNvPr>
          <p:cNvSpPr/>
          <p:nvPr/>
        </p:nvSpPr>
        <p:spPr>
          <a:xfrm>
            <a:off x="-12911038" y="2434"/>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F8E7CFD2-2E69-3605-59D8-04CE6F914012}"/>
              </a:ext>
            </a:extLst>
          </p:cNvPr>
          <p:cNvGrpSpPr/>
          <p:nvPr/>
        </p:nvGrpSpPr>
        <p:grpSpPr>
          <a:xfrm>
            <a:off x="-22501593" y="1632517"/>
            <a:ext cx="9959807" cy="4169379"/>
            <a:chOff x="-8517846" y="1344310"/>
            <a:chExt cx="9959807" cy="4169379"/>
          </a:xfrm>
          <a:effectLst>
            <a:outerShdw blurRad="50800" dist="38100" dir="5400000" algn="t" rotWithShape="0">
              <a:prstClr val="black">
                <a:alpha val="40000"/>
              </a:prstClr>
            </a:outerShdw>
          </a:effectLst>
        </p:grpSpPr>
        <p:sp>
          <p:nvSpPr>
            <p:cNvPr id="21" name="TextBox 20">
              <a:extLst>
                <a:ext uri="{FF2B5EF4-FFF2-40B4-BE49-F238E27FC236}">
                  <a16:creationId xmlns:a16="http://schemas.microsoft.com/office/drawing/2014/main" id="{F72CE70A-0DF9-AA15-E2B4-144383A60687}"/>
                </a:ext>
              </a:extLst>
            </p:cNvPr>
            <p:cNvSpPr txBox="1"/>
            <p:nvPr/>
          </p:nvSpPr>
          <p:spPr>
            <a:xfrm>
              <a:off x="-8517846" y="2049417"/>
              <a:ext cx="5230091" cy="1323439"/>
            </a:xfrm>
            <a:prstGeom prst="rect">
              <a:avLst/>
            </a:prstGeom>
            <a:noFill/>
          </p:spPr>
          <p:txBody>
            <a:bodyPr wrap="square" rtlCol="0">
              <a:spAutoFit/>
            </a:bodyPr>
            <a:lstStyle/>
            <a:p>
              <a:pPr algn="ctr"/>
              <a:r>
                <a:rPr lang="en-US" sz="8000" b="1" dirty="0">
                  <a:solidFill>
                    <a:schemeClr val="tx2">
                      <a:lumMod val="50000"/>
                      <a:lumOff val="50000"/>
                    </a:schemeClr>
                  </a:solidFill>
                  <a:latin typeface="Fira Sans Medium" panose="020B0603050000020004" pitchFamily="34" charset="0"/>
                </a:rPr>
                <a:t>Thank </a:t>
              </a:r>
            </a:p>
          </p:txBody>
        </p:sp>
        <p:pic>
          <p:nvPicPr>
            <p:cNvPr id="22" name="Picture 21" descr="A blue bicycle with black background&#10;&#10;Description automatically generated">
              <a:extLst>
                <a:ext uri="{FF2B5EF4-FFF2-40B4-BE49-F238E27FC236}">
                  <a16:creationId xmlns:a16="http://schemas.microsoft.com/office/drawing/2014/main" id="{10CF40D7-ED4A-612E-388F-A9BD4F0A3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593280" y="1344310"/>
              <a:ext cx="5035241" cy="4169379"/>
            </a:xfrm>
            <a:prstGeom prst="rect">
              <a:avLst/>
            </a:prstGeom>
          </p:spPr>
        </p:pic>
      </p:grpSp>
      <p:sp>
        <p:nvSpPr>
          <p:cNvPr id="23" name="Oval 22">
            <a:extLst>
              <a:ext uri="{FF2B5EF4-FFF2-40B4-BE49-F238E27FC236}">
                <a16:creationId xmlns:a16="http://schemas.microsoft.com/office/drawing/2014/main" id="{F3C32FB6-E311-0421-B3E5-FB9A85208315}"/>
              </a:ext>
            </a:extLst>
          </p:cNvPr>
          <p:cNvSpPr/>
          <p:nvPr/>
        </p:nvSpPr>
        <p:spPr>
          <a:xfrm>
            <a:off x="-13492298" y="-5944036"/>
            <a:ext cx="13244956" cy="5906058"/>
          </a:xfrm>
          <a:prstGeom prst="ellipse">
            <a:avLst/>
          </a:prstGeom>
          <a:solidFill>
            <a:schemeClr val="tx2">
              <a:lumMod val="25000"/>
              <a:lumOff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42D6828-27BE-7A32-3BFE-D3794CF3E06C}"/>
              </a:ext>
            </a:extLst>
          </p:cNvPr>
          <p:cNvSpPr txBox="1"/>
          <p:nvPr/>
        </p:nvSpPr>
        <p:spPr>
          <a:xfrm>
            <a:off x="-22562796" y="3343846"/>
            <a:ext cx="2729405" cy="132343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8000" b="1"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You</a:t>
            </a:r>
            <a:endParaRPr lang="en-US" sz="8000"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5" name="Rectangle 24">
            <a:extLst>
              <a:ext uri="{FF2B5EF4-FFF2-40B4-BE49-F238E27FC236}">
                <a16:creationId xmlns:a16="http://schemas.microsoft.com/office/drawing/2014/main" id="{6A3D4464-36EC-8FCD-80E9-9B5E6367D9C2}"/>
              </a:ext>
            </a:extLst>
          </p:cNvPr>
          <p:cNvSpPr/>
          <p:nvPr/>
        </p:nvSpPr>
        <p:spPr>
          <a:xfrm>
            <a:off x="-19473388" y="5020108"/>
            <a:ext cx="6465642" cy="74733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E365076-BE77-20FF-26C8-E982D77DA0C3}"/>
              </a:ext>
            </a:extLst>
          </p:cNvPr>
          <p:cNvSpPr/>
          <p:nvPr/>
        </p:nvSpPr>
        <p:spPr>
          <a:xfrm>
            <a:off x="-6313146" y="8049058"/>
            <a:ext cx="8774000" cy="74733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ADFE22D-D415-BCC2-A2FD-EB0376716FF9}"/>
              </a:ext>
            </a:extLst>
          </p:cNvPr>
          <p:cNvSpPr/>
          <p:nvPr/>
        </p:nvSpPr>
        <p:spPr>
          <a:xfrm>
            <a:off x="-13108166" y="8792008"/>
            <a:ext cx="12635320" cy="74733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9668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6.25E-7 1.85185E-6 L 0.98021 -0.04977 " pathEditMode="relative" rAng="0" ptsTypes="AA">
                                      <p:cBhvr>
                                        <p:cTn id="6" dur="2000" fill="hold"/>
                                        <p:tgtEl>
                                          <p:spTgt spid="20"/>
                                        </p:tgtEl>
                                        <p:attrNameLst>
                                          <p:attrName>ppt_x</p:attrName>
                                          <p:attrName>ppt_y</p:attrName>
                                        </p:attrNameLst>
                                      </p:cBhvr>
                                      <p:rCtr x="49010"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1725A1F4-9A26-49DD-E1F6-E7507746A9FC}"/>
              </a:ext>
            </a:extLst>
          </p:cNvPr>
          <p:cNvGrpSpPr/>
          <p:nvPr/>
        </p:nvGrpSpPr>
        <p:grpSpPr>
          <a:xfrm>
            <a:off x="-278056" y="27568"/>
            <a:ext cx="12498469" cy="6858001"/>
            <a:chOff x="-9298639" y="0"/>
            <a:chExt cx="12498469" cy="6858001"/>
          </a:xfrm>
        </p:grpSpPr>
        <p:grpSp>
          <p:nvGrpSpPr>
            <p:cNvPr id="86" name="Group 85">
              <a:extLst>
                <a:ext uri="{FF2B5EF4-FFF2-40B4-BE49-F238E27FC236}">
                  <a16:creationId xmlns:a16="http://schemas.microsoft.com/office/drawing/2014/main" id="{F4A2F5F4-6709-D406-D80D-C6446CBCBACE}"/>
                </a:ext>
              </a:extLst>
            </p:cNvPr>
            <p:cNvGrpSpPr/>
            <p:nvPr/>
          </p:nvGrpSpPr>
          <p:grpSpPr>
            <a:xfrm>
              <a:off x="-9298639" y="0"/>
              <a:ext cx="12482920" cy="6858000"/>
              <a:chOff x="-9296849" y="0"/>
              <a:chExt cx="12482920" cy="6858000"/>
            </a:xfrm>
          </p:grpSpPr>
          <p:sp>
            <p:nvSpPr>
              <p:cNvPr id="88" name="Rectangle 87">
                <a:extLst>
                  <a:ext uri="{FF2B5EF4-FFF2-40B4-BE49-F238E27FC236}">
                    <a16:creationId xmlns:a16="http://schemas.microsoft.com/office/drawing/2014/main" id="{864F6E2B-065D-9713-A9A9-17EF0B51C6F4}"/>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CBC7B4E7-D885-2634-9E32-5BBC88335CFF}"/>
                  </a:ext>
                </a:extLst>
              </p:cNvPr>
              <p:cNvSpPr/>
              <p:nvPr/>
            </p:nvSpPr>
            <p:spPr>
              <a:xfrm>
                <a:off x="2728871" y="5879592"/>
                <a:ext cx="457200" cy="978408"/>
              </a:xfrm>
              <a:prstGeom prst="rect">
                <a:avLst/>
              </a:prstGeom>
              <a:solidFill>
                <a:srgbClr val="26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7" name="TextBox 86">
              <a:extLst>
                <a:ext uri="{FF2B5EF4-FFF2-40B4-BE49-F238E27FC236}">
                  <a16:creationId xmlns:a16="http://schemas.microsoft.com/office/drawing/2014/main" id="{6BD822BB-DC46-BF31-63D6-363837182C2F}"/>
                </a:ext>
              </a:extLst>
            </p:cNvPr>
            <p:cNvSpPr txBox="1"/>
            <p:nvPr/>
          </p:nvSpPr>
          <p:spPr>
            <a:xfrm rot="16200000">
              <a:off x="2424168" y="6082338"/>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Que.1</a:t>
              </a:r>
            </a:p>
          </p:txBody>
        </p:sp>
      </p:grpSp>
      <p:grpSp>
        <p:nvGrpSpPr>
          <p:cNvPr id="90" name="Group 89">
            <a:extLst>
              <a:ext uri="{FF2B5EF4-FFF2-40B4-BE49-F238E27FC236}">
                <a16:creationId xmlns:a16="http://schemas.microsoft.com/office/drawing/2014/main" id="{5FE3FBA9-D5F5-3BD4-0D29-6F57AD5925CB}"/>
              </a:ext>
            </a:extLst>
          </p:cNvPr>
          <p:cNvGrpSpPr/>
          <p:nvPr/>
        </p:nvGrpSpPr>
        <p:grpSpPr>
          <a:xfrm>
            <a:off x="-361914" y="4373"/>
            <a:ext cx="12505220" cy="6858000"/>
            <a:chOff x="-9751872" y="0"/>
            <a:chExt cx="12505220" cy="6858000"/>
          </a:xfrm>
        </p:grpSpPr>
        <p:grpSp>
          <p:nvGrpSpPr>
            <p:cNvPr id="91" name="Group 90">
              <a:extLst>
                <a:ext uri="{FF2B5EF4-FFF2-40B4-BE49-F238E27FC236}">
                  <a16:creationId xmlns:a16="http://schemas.microsoft.com/office/drawing/2014/main" id="{CD2B5344-DFE2-E175-06CB-F9689AC54500}"/>
                </a:ext>
              </a:extLst>
            </p:cNvPr>
            <p:cNvGrpSpPr/>
            <p:nvPr/>
          </p:nvGrpSpPr>
          <p:grpSpPr>
            <a:xfrm>
              <a:off x="-9751872" y="0"/>
              <a:ext cx="12482921" cy="6858000"/>
              <a:chOff x="-9766749" y="0"/>
              <a:chExt cx="12482921" cy="6858000"/>
            </a:xfrm>
          </p:grpSpPr>
          <p:sp>
            <p:nvSpPr>
              <p:cNvPr id="93" name="Rectangle 92">
                <a:extLst>
                  <a:ext uri="{FF2B5EF4-FFF2-40B4-BE49-F238E27FC236}">
                    <a16:creationId xmlns:a16="http://schemas.microsoft.com/office/drawing/2014/main" id="{B1DA38AA-1979-1976-7B69-907A1E5BB49F}"/>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1BC1DE12-0909-4CC5-D3BA-35C460054DBE}"/>
                  </a:ext>
                </a:extLst>
              </p:cNvPr>
              <p:cNvSpPr/>
              <p:nvPr/>
            </p:nvSpPr>
            <p:spPr>
              <a:xfrm>
                <a:off x="2258972" y="4908828"/>
                <a:ext cx="457200" cy="978408"/>
              </a:xfrm>
              <a:prstGeom prst="rect">
                <a:avLst/>
              </a:prstGeom>
              <a:solidFill>
                <a:srgbClr val="5D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2" name="TextBox 91">
              <a:extLst>
                <a:ext uri="{FF2B5EF4-FFF2-40B4-BE49-F238E27FC236}">
                  <a16:creationId xmlns:a16="http://schemas.microsoft.com/office/drawing/2014/main" id="{BB7D8C07-FE83-AB83-840A-EF3EB780FBFB}"/>
                </a:ext>
              </a:extLst>
            </p:cNvPr>
            <p:cNvSpPr txBox="1"/>
            <p:nvPr/>
          </p:nvSpPr>
          <p:spPr>
            <a:xfrm rot="16200000">
              <a:off x="1977686" y="522282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Que.2</a:t>
              </a:r>
            </a:p>
          </p:txBody>
        </p:sp>
      </p:grpSp>
      <p:sp>
        <p:nvSpPr>
          <p:cNvPr id="19" name="Flowchart: Manual Operation 18">
            <a:extLst>
              <a:ext uri="{FF2B5EF4-FFF2-40B4-BE49-F238E27FC236}">
                <a16:creationId xmlns:a16="http://schemas.microsoft.com/office/drawing/2014/main" id="{83F5BA1A-D20C-1C0C-0999-1E54B277EED2}"/>
              </a:ext>
            </a:extLst>
          </p:cNvPr>
          <p:cNvSpPr/>
          <p:nvPr/>
        </p:nvSpPr>
        <p:spPr>
          <a:xfrm>
            <a:off x="3442424" y="-3942558"/>
            <a:ext cx="3695700" cy="9830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41"/>
              <a:gd name="connsiteY0" fmla="*/ 0 h 10153"/>
              <a:gd name="connsiteX1" fmla="*/ 10000 w 10041"/>
              <a:gd name="connsiteY1" fmla="*/ 0 h 10153"/>
              <a:gd name="connsiteX2" fmla="*/ 10041 w 10041"/>
              <a:gd name="connsiteY2" fmla="*/ 10153 h 10153"/>
              <a:gd name="connsiteX3" fmla="*/ 2000 w 10041"/>
              <a:gd name="connsiteY3" fmla="*/ 10000 h 10153"/>
              <a:gd name="connsiteX4" fmla="*/ 0 w 10041"/>
              <a:gd name="connsiteY4" fmla="*/ 0 h 10153"/>
              <a:gd name="connsiteX0" fmla="*/ 0 w 10041"/>
              <a:gd name="connsiteY0" fmla="*/ 0 h 10153"/>
              <a:gd name="connsiteX1" fmla="*/ 10000 w 10041"/>
              <a:gd name="connsiteY1" fmla="*/ 0 h 10153"/>
              <a:gd name="connsiteX2" fmla="*/ 10041 w 10041"/>
              <a:gd name="connsiteY2" fmla="*/ 10153 h 10153"/>
              <a:gd name="connsiteX3" fmla="*/ 26 w 10041"/>
              <a:gd name="connsiteY3" fmla="*/ 10153 h 10153"/>
              <a:gd name="connsiteX4" fmla="*/ 0 w 10041"/>
              <a:gd name="connsiteY4" fmla="*/ 0 h 1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1" h="10153">
                <a:moveTo>
                  <a:pt x="0" y="0"/>
                </a:moveTo>
                <a:lnTo>
                  <a:pt x="10000" y="0"/>
                </a:lnTo>
                <a:cubicBezTo>
                  <a:pt x="10014" y="3384"/>
                  <a:pt x="10027" y="6769"/>
                  <a:pt x="10041" y="10153"/>
                </a:cubicBezTo>
                <a:lnTo>
                  <a:pt x="26" y="10153"/>
                </a:lnTo>
                <a:cubicBezTo>
                  <a:pt x="17" y="6769"/>
                  <a:pt x="9" y="3384"/>
                  <a:pt x="0" y="0"/>
                </a:cubicBezTo>
                <a:close/>
              </a:path>
            </a:pathLst>
          </a:cu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84" name="Group 83">
            <a:extLst>
              <a:ext uri="{FF2B5EF4-FFF2-40B4-BE49-F238E27FC236}">
                <a16:creationId xmlns:a16="http://schemas.microsoft.com/office/drawing/2014/main" id="{2344A9C2-642E-D94E-23E0-2E2ED3E536E2}"/>
              </a:ext>
            </a:extLst>
          </p:cNvPr>
          <p:cNvGrpSpPr/>
          <p:nvPr/>
        </p:nvGrpSpPr>
        <p:grpSpPr>
          <a:xfrm>
            <a:off x="1851442" y="3818784"/>
            <a:ext cx="510548" cy="1089660"/>
            <a:chOff x="26887092" y="3883955"/>
            <a:chExt cx="510548" cy="1089660"/>
          </a:xfrm>
        </p:grpSpPr>
        <p:sp>
          <p:nvSpPr>
            <p:cNvPr id="62" name="Rectangle 61">
              <a:extLst>
                <a:ext uri="{FF2B5EF4-FFF2-40B4-BE49-F238E27FC236}">
                  <a16:creationId xmlns:a16="http://schemas.microsoft.com/office/drawing/2014/main" id="{EA5B0008-6D2B-3248-8F57-D42FEBE93CA2}"/>
                </a:ext>
              </a:extLst>
            </p:cNvPr>
            <p:cNvSpPr/>
            <p:nvPr/>
          </p:nvSpPr>
          <p:spPr>
            <a:xfrm>
              <a:off x="26887092" y="3995207"/>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75D54213-7E68-63B9-9801-8BDB82D1AD06}"/>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95" name="Group 94">
            <a:extLst>
              <a:ext uri="{FF2B5EF4-FFF2-40B4-BE49-F238E27FC236}">
                <a16:creationId xmlns:a16="http://schemas.microsoft.com/office/drawing/2014/main" id="{3D3A688F-EC0A-B3EF-0331-5BA2BF570810}"/>
              </a:ext>
            </a:extLst>
          </p:cNvPr>
          <p:cNvGrpSpPr/>
          <p:nvPr/>
        </p:nvGrpSpPr>
        <p:grpSpPr>
          <a:xfrm>
            <a:off x="-341585" y="4373"/>
            <a:ext cx="12536270" cy="6858000"/>
            <a:chOff x="14861370" y="56844"/>
            <a:chExt cx="12536270" cy="6858000"/>
          </a:xfrm>
        </p:grpSpPr>
        <p:grpSp>
          <p:nvGrpSpPr>
            <p:cNvPr id="96" name="Group 95">
              <a:extLst>
                <a:ext uri="{FF2B5EF4-FFF2-40B4-BE49-F238E27FC236}">
                  <a16:creationId xmlns:a16="http://schemas.microsoft.com/office/drawing/2014/main" id="{BA850968-1CDE-56FD-3E02-742C6E223E7A}"/>
                </a:ext>
              </a:extLst>
            </p:cNvPr>
            <p:cNvGrpSpPr/>
            <p:nvPr/>
          </p:nvGrpSpPr>
          <p:grpSpPr>
            <a:xfrm>
              <a:off x="14861370" y="56844"/>
              <a:ext cx="12482922" cy="6858000"/>
              <a:chOff x="-10231068" y="0"/>
              <a:chExt cx="12482922" cy="6858000"/>
            </a:xfrm>
          </p:grpSpPr>
          <p:sp>
            <p:nvSpPr>
              <p:cNvPr id="98" name="Rectangle 97">
                <a:extLst>
                  <a:ext uri="{FF2B5EF4-FFF2-40B4-BE49-F238E27FC236}">
                    <a16:creationId xmlns:a16="http://schemas.microsoft.com/office/drawing/2014/main" id="{776C3755-F3BD-2C15-38D1-88B67E0FAC80}"/>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D25442F6-09D6-4CF2-FE65-7F88B461E7B7}"/>
                  </a:ext>
                </a:extLst>
              </p:cNvPr>
              <p:cNvSpPr/>
              <p:nvPr/>
            </p:nvSpPr>
            <p:spPr>
              <a:xfrm>
                <a:off x="1794654" y="3938363"/>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7" name="TextBox 96">
              <a:extLst>
                <a:ext uri="{FF2B5EF4-FFF2-40B4-BE49-F238E27FC236}">
                  <a16:creationId xmlns:a16="http://schemas.microsoft.com/office/drawing/2014/main" id="{1FC7D992-0006-E9D0-E0CE-39FFCBD7CF25}"/>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100" name="Group 99">
            <a:extLst>
              <a:ext uri="{FF2B5EF4-FFF2-40B4-BE49-F238E27FC236}">
                <a16:creationId xmlns:a16="http://schemas.microsoft.com/office/drawing/2014/main" id="{19BE263A-DD79-4F6B-02CF-5AD0589D6073}"/>
              </a:ext>
            </a:extLst>
          </p:cNvPr>
          <p:cNvGrpSpPr/>
          <p:nvPr/>
        </p:nvGrpSpPr>
        <p:grpSpPr>
          <a:xfrm>
            <a:off x="-348606" y="-1172"/>
            <a:ext cx="12482923" cy="6858000"/>
            <a:chOff x="-10665214" y="0"/>
            <a:chExt cx="12482923" cy="6858000"/>
          </a:xfrm>
        </p:grpSpPr>
        <p:grpSp>
          <p:nvGrpSpPr>
            <p:cNvPr id="101" name="Group 100">
              <a:extLst>
                <a:ext uri="{FF2B5EF4-FFF2-40B4-BE49-F238E27FC236}">
                  <a16:creationId xmlns:a16="http://schemas.microsoft.com/office/drawing/2014/main" id="{93EDFC3B-D5F1-47BE-B8E0-F401649D788A}"/>
                </a:ext>
              </a:extLst>
            </p:cNvPr>
            <p:cNvGrpSpPr/>
            <p:nvPr/>
          </p:nvGrpSpPr>
          <p:grpSpPr>
            <a:xfrm>
              <a:off x="-10665214" y="0"/>
              <a:ext cx="12482923" cy="6858000"/>
              <a:chOff x="-10684854" y="0"/>
              <a:chExt cx="12482923" cy="6858000"/>
            </a:xfrm>
          </p:grpSpPr>
          <p:sp>
            <p:nvSpPr>
              <p:cNvPr id="103" name="Rectangle 102">
                <a:extLst>
                  <a:ext uri="{FF2B5EF4-FFF2-40B4-BE49-F238E27FC236}">
                    <a16:creationId xmlns:a16="http://schemas.microsoft.com/office/drawing/2014/main" id="{DF3B27BD-F706-5EC4-A90F-3C7DDBCE0C1A}"/>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E6C05B08-E6AE-8FF1-C3E2-3DF13BC97D0D}"/>
                  </a:ext>
                </a:extLst>
              </p:cNvPr>
              <p:cNvSpPr/>
              <p:nvPr/>
            </p:nvSpPr>
            <p:spPr>
              <a:xfrm>
                <a:off x="1340869" y="2959674"/>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2" name="TextBox 101">
              <a:extLst>
                <a:ext uri="{FF2B5EF4-FFF2-40B4-BE49-F238E27FC236}">
                  <a16:creationId xmlns:a16="http://schemas.microsoft.com/office/drawing/2014/main" id="{321527A4-3B5B-FE21-83DC-8D54C2D5007E}"/>
                </a:ext>
              </a:extLst>
            </p:cNvPr>
            <p:cNvSpPr txBox="1"/>
            <p:nvPr/>
          </p:nvSpPr>
          <p:spPr>
            <a:xfrm rot="16200000">
              <a:off x="1030962" y="32709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Que.4</a:t>
              </a:r>
            </a:p>
          </p:txBody>
        </p:sp>
      </p:grpSp>
      <p:grpSp>
        <p:nvGrpSpPr>
          <p:cNvPr id="105" name="Group 104">
            <a:extLst>
              <a:ext uri="{FF2B5EF4-FFF2-40B4-BE49-F238E27FC236}">
                <a16:creationId xmlns:a16="http://schemas.microsoft.com/office/drawing/2014/main" id="{A799A612-FF20-EA9A-DD50-A4177FFB1D1B}"/>
              </a:ext>
            </a:extLst>
          </p:cNvPr>
          <p:cNvGrpSpPr/>
          <p:nvPr/>
        </p:nvGrpSpPr>
        <p:grpSpPr>
          <a:xfrm>
            <a:off x="-382766" y="-1172"/>
            <a:ext cx="12482923" cy="6858000"/>
            <a:chOff x="-11118474" y="0"/>
            <a:chExt cx="12482923" cy="6858000"/>
          </a:xfrm>
        </p:grpSpPr>
        <p:grpSp>
          <p:nvGrpSpPr>
            <p:cNvPr id="106" name="Group 105">
              <a:extLst>
                <a:ext uri="{FF2B5EF4-FFF2-40B4-BE49-F238E27FC236}">
                  <a16:creationId xmlns:a16="http://schemas.microsoft.com/office/drawing/2014/main" id="{1092C581-E41D-1746-41F2-E2BC811FEB26}"/>
                </a:ext>
              </a:extLst>
            </p:cNvPr>
            <p:cNvGrpSpPr/>
            <p:nvPr/>
          </p:nvGrpSpPr>
          <p:grpSpPr>
            <a:xfrm>
              <a:off x="-11118474" y="0"/>
              <a:ext cx="12482923" cy="6858000"/>
              <a:chOff x="-11138114" y="0"/>
              <a:chExt cx="12482923" cy="6858000"/>
            </a:xfrm>
          </p:grpSpPr>
          <p:sp>
            <p:nvSpPr>
              <p:cNvPr id="108" name="Rectangle 107">
                <a:extLst>
                  <a:ext uri="{FF2B5EF4-FFF2-40B4-BE49-F238E27FC236}">
                    <a16:creationId xmlns:a16="http://schemas.microsoft.com/office/drawing/2014/main" id="{637C9095-11B6-B93D-B6C8-E485A833E6D1}"/>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34B022E4-02B8-CE75-DF7B-40C137A9BE33}"/>
                  </a:ext>
                </a:extLst>
              </p:cNvPr>
              <p:cNvSpPr/>
              <p:nvPr/>
            </p:nvSpPr>
            <p:spPr>
              <a:xfrm>
                <a:off x="887609" y="1978585"/>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 name="TextBox 106">
              <a:extLst>
                <a:ext uri="{FF2B5EF4-FFF2-40B4-BE49-F238E27FC236}">
                  <a16:creationId xmlns:a16="http://schemas.microsoft.com/office/drawing/2014/main" id="{0D05F12B-73E3-A462-91D1-983E0A9984AB}"/>
                </a:ext>
              </a:extLst>
            </p:cNvPr>
            <p:cNvSpPr txBox="1"/>
            <p:nvPr/>
          </p:nvSpPr>
          <p:spPr>
            <a:xfrm rot="16200000">
              <a:off x="566643" y="229658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Que.5</a:t>
              </a:r>
            </a:p>
          </p:txBody>
        </p:sp>
      </p:grpSp>
      <p:grpSp>
        <p:nvGrpSpPr>
          <p:cNvPr id="110" name="Group 109">
            <a:extLst>
              <a:ext uri="{FF2B5EF4-FFF2-40B4-BE49-F238E27FC236}">
                <a16:creationId xmlns:a16="http://schemas.microsoft.com/office/drawing/2014/main" id="{2B6E0BA0-5804-949E-6C6D-97D559DBFA87}"/>
              </a:ext>
            </a:extLst>
          </p:cNvPr>
          <p:cNvGrpSpPr/>
          <p:nvPr/>
        </p:nvGrpSpPr>
        <p:grpSpPr>
          <a:xfrm>
            <a:off x="-360728" y="4373"/>
            <a:ext cx="12482924" cy="6858000"/>
            <a:chOff x="-11580657" y="0"/>
            <a:chExt cx="12482924" cy="6858000"/>
          </a:xfrm>
        </p:grpSpPr>
        <p:grpSp>
          <p:nvGrpSpPr>
            <p:cNvPr id="111" name="Group 110">
              <a:extLst>
                <a:ext uri="{FF2B5EF4-FFF2-40B4-BE49-F238E27FC236}">
                  <a16:creationId xmlns:a16="http://schemas.microsoft.com/office/drawing/2014/main" id="{FB15BB7C-9FCA-5CB3-0CA4-58EC56218CFD}"/>
                </a:ext>
              </a:extLst>
            </p:cNvPr>
            <p:cNvGrpSpPr/>
            <p:nvPr/>
          </p:nvGrpSpPr>
          <p:grpSpPr>
            <a:xfrm>
              <a:off x="-11580657" y="0"/>
              <a:ext cx="12482924" cy="6858000"/>
              <a:chOff x="-11600297" y="0"/>
              <a:chExt cx="12482924" cy="6858000"/>
            </a:xfrm>
          </p:grpSpPr>
          <p:sp>
            <p:nvSpPr>
              <p:cNvPr id="113" name="Rectangle 112">
                <a:extLst>
                  <a:ext uri="{FF2B5EF4-FFF2-40B4-BE49-F238E27FC236}">
                    <a16:creationId xmlns:a16="http://schemas.microsoft.com/office/drawing/2014/main" id="{17592E74-5CAE-06AB-E1CE-22671C8EA5EB}"/>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8E5DF092-323D-EA6B-9734-63CBD49BD2B2}"/>
                  </a:ext>
                </a:extLst>
              </p:cNvPr>
              <p:cNvSpPr/>
              <p:nvPr/>
            </p:nvSpPr>
            <p:spPr>
              <a:xfrm>
                <a:off x="425427" y="999416"/>
                <a:ext cx="457200" cy="978408"/>
              </a:xfrm>
              <a:prstGeom prst="rect">
                <a:avLst/>
              </a:prstGeom>
              <a:solidFill>
                <a:srgbClr val="B0B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2" name="TextBox 111">
              <a:extLst>
                <a:ext uri="{FF2B5EF4-FFF2-40B4-BE49-F238E27FC236}">
                  <a16:creationId xmlns:a16="http://schemas.microsoft.com/office/drawing/2014/main" id="{4F211C12-E121-1459-9AFA-682023631ECA}"/>
                </a:ext>
              </a:extLst>
            </p:cNvPr>
            <p:cNvSpPr txBox="1"/>
            <p:nvPr/>
          </p:nvSpPr>
          <p:spPr>
            <a:xfrm rot="16200000">
              <a:off x="104589" y="13154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Que.6</a:t>
              </a:r>
            </a:p>
          </p:txBody>
        </p:sp>
      </p:grpSp>
      <p:grpSp>
        <p:nvGrpSpPr>
          <p:cNvPr id="115" name="Group 114">
            <a:extLst>
              <a:ext uri="{FF2B5EF4-FFF2-40B4-BE49-F238E27FC236}">
                <a16:creationId xmlns:a16="http://schemas.microsoft.com/office/drawing/2014/main" id="{F18D99A8-AE65-0280-BC64-F896D67A6BA8}"/>
              </a:ext>
            </a:extLst>
          </p:cNvPr>
          <p:cNvGrpSpPr/>
          <p:nvPr/>
        </p:nvGrpSpPr>
        <p:grpSpPr>
          <a:xfrm>
            <a:off x="9843646" y="1814"/>
            <a:ext cx="12482924" cy="6862763"/>
            <a:chOff x="-12033982" y="-4763"/>
            <a:chExt cx="12482924" cy="6862763"/>
          </a:xfrm>
        </p:grpSpPr>
        <p:grpSp>
          <p:nvGrpSpPr>
            <p:cNvPr id="116" name="Group 115">
              <a:extLst>
                <a:ext uri="{FF2B5EF4-FFF2-40B4-BE49-F238E27FC236}">
                  <a16:creationId xmlns:a16="http://schemas.microsoft.com/office/drawing/2014/main" id="{42DD3CA9-BE3C-8C34-0BD3-A63024AB1746}"/>
                </a:ext>
              </a:extLst>
            </p:cNvPr>
            <p:cNvGrpSpPr/>
            <p:nvPr/>
          </p:nvGrpSpPr>
          <p:grpSpPr>
            <a:xfrm>
              <a:off x="-12033982" y="-4763"/>
              <a:ext cx="12482924" cy="6862763"/>
              <a:chOff x="-12129822" y="-4763"/>
              <a:chExt cx="12482924" cy="6862763"/>
            </a:xfrm>
          </p:grpSpPr>
          <p:sp>
            <p:nvSpPr>
              <p:cNvPr id="118" name="Rectangle 117">
                <a:extLst>
                  <a:ext uri="{FF2B5EF4-FFF2-40B4-BE49-F238E27FC236}">
                    <a16:creationId xmlns:a16="http://schemas.microsoft.com/office/drawing/2014/main" id="{89DA47EA-31C4-053D-98D1-7903C2245F28}"/>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59DFC639-D37D-9EC9-0234-D5C97818FEF1}"/>
                  </a:ext>
                </a:extLst>
              </p:cNvPr>
              <p:cNvSpPr/>
              <p:nvPr/>
            </p:nvSpPr>
            <p:spPr>
              <a:xfrm>
                <a:off x="-104098" y="-4763"/>
                <a:ext cx="457200" cy="100625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7" name="TextBox 116">
              <a:extLst>
                <a:ext uri="{FF2B5EF4-FFF2-40B4-BE49-F238E27FC236}">
                  <a16:creationId xmlns:a16="http://schemas.microsoft.com/office/drawing/2014/main" id="{6FF41D46-E24A-9791-3E4C-AD8F8BB1D94C}"/>
                </a:ext>
              </a:extLst>
            </p:cNvPr>
            <p:cNvSpPr txBox="1"/>
            <p:nvPr/>
          </p:nvSpPr>
          <p:spPr>
            <a:xfrm rot="16200000">
              <a:off x="-347700" y="346083"/>
              <a:ext cx="1089660" cy="461665"/>
            </a:xfrm>
            <a:prstGeom prst="rect">
              <a:avLst/>
            </a:prstGeom>
            <a:noFill/>
            <a:ln>
              <a:noFill/>
            </a:ln>
          </p:spPr>
          <p:txBody>
            <a:bodyPr wrap="square" rtlCol="0">
              <a:spAutoFit/>
            </a:bodyPr>
            <a:lstStyle/>
            <a:p>
              <a:pPr algn="ctr"/>
              <a:r>
                <a:rPr lang="en-US" sz="2400" b="1" dirty="0">
                  <a:solidFill>
                    <a:srgbClr val="F0EEF0"/>
                  </a:solidFill>
                  <a:latin typeface="Tw Cen MT" panose="020B0602020104020603" pitchFamily="34" charset="0"/>
                </a:rPr>
                <a:t>Result</a:t>
              </a:r>
            </a:p>
          </p:txBody>
        </p:sp>
      </p:grpSp>
      <p:sp>
        <p:nvSpPr>
          <p:cNvPr id="4" name="TextBox 3">
            <a:extLst>
              <a:ext uri="{FF2B5EF4-FFF2-40B4-BE49-F238E27FC236}">
                <a16:creationId xmlns:a16="http://schemas.microsoft.com/office/drawing/2014/main" id="{5F5F8AC9-E211-6E8C-C52F-E6F3BCBDAA4C}"/>
              </a:ext>
            </a:extLst>
          </p:cNvPr>
          <p:cNvSpPr txBox="1"/>
          <p:nvPr/>
        </p:nvSpPr>
        <p:spPr>
          <a:xfrm>
            <a:off x="15064042" y="181774"/>
            <a:ext cx="5366235" cy="646331"/>
          </a:xfrm>
          <a:prstGeom prst="rect">
            <a:avLst/>
          </a:prstGeom>
          <a:noFill/>
        </p:spPr>
        <p:txBody>
          <a:bodyPr wrap="square" rtlCol="0">
            <a:spAutoFit/>
          </a:bodyPr>
          <a:lstStyle/>
          <a:p>
            <a:pPr algn="ctr"/>
            <a:r>
              <a:rPr lang="en-US" sz="3600" b="1" dirty="0">
                <a:latin typeface="Franklin Gothic Medium" panose="020B0603020102020204" pitchFamily="34" charset="0"/>
                <a:ea typeface="Tahoma" panose="020B0604030504040204" pitchFamily="34" charset="0"/>
                <a:cs typeface="Tahoma" panose="020B0604030504040204" pitchFamily="34" charset="0"/>
              </a:rPr>
              <a:t>Result of </a:t>
            </a:r>
            <a:r>
              <a:rPr lang="en-US" sz="3600" b="1" dirty="0">
                <a:solidFill>
                  <a:schemeClr val="tx2">
                    <a:lumMod val="50000"/>
                    <a:lumOff val="50000"/>
                  </a:schemeClr>
                </a:solidFill>
                <a:latin typeface="Franklin Gothic Medium" panose="020B0603020102020204" pitchFamily="34" charset="0"/>
                <a:ea typeface="Tahoma" panose="020B0604030504040204" pitchFamily="34" charset="0"/>
                <a:cs typeface="Tahoma" panose="020B0604030504040204" pitchFamily="34" charset="0"/>
              </a:rPr>
              <a:t>analysis</a:t>
            </a:r>
          </a:p>
        </p:txBody>
      </p:sp>
      <p:sp>
        <p:nvSpPr>
          <p:cNvPr id="3" name="Rectangle: Diagonal Corners Snipped 2">
            <a:extLst>
              <a:ext uri="{FF2B5EF4-FFF2-40B4-BE49-F238E27FC236}">
                <a16:creationId xmlns:a16="http://schemas.microsoft.com/office/drawing/2014/main" id="{046FBF53-3B42-6356-9952-D8C49CD26AFC}"/>
              </a:ext>
            </a:extLst>
          </p:cNvPr>
          <p:cNvSpPr/>
          <p:nvPr/>
        </p:nvSpPr>
        <p:spPr>
          <a:xfrm>
            <a:off x="12753969" y="982311"/>
            <a:ext cx="9286540" cy="1106904"/>
          </a:xfrm>
          <a:prstGeom prst="snip2DiagRect">
            <a:avLst>
              <a:gd name="adj1" fmla="val 0"/>
              <a:gd name="adj2" fmla="val 50000"/>
            </a:avLst>
          </a:prstGeom>
          <a:solidFill>
            <a:srgbClr val="ACB1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rPr>
              <a:t>Bestselling Products:</a:t>
            </a:r>
            <a:endParaRPr lang="en-US" sz="1400"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The top 5 bestselling products are priced below the average list price of $1525.42.</a:t>
            </a:r>
          </a:p>
          <a:p>
            <a:pPr>
              <a:buFont typeface="Arial" panose="020B0604020202020204" pitchFamily="34" charset="0"/>
              <a:buChar char="•"/>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Lower-priced products are more popular among customers, indicating a preference for affordability.</a:t>
            </a:r>
          </a:p>
          <a:p>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5" name="Rectangle: Diagonal Corners Snipped 4">
            <a:extLst>
              <a:ext uri="{FF2B5EF4-FFF2-40B4-BE49-F238E27FC236}">
                <a16:creationId xmlns:a16="http://schemas.microsoft.com/office/drawing/2014/main" id="{2B3A3939-1708-101B-E0D7-9E6DDFAF4033}"/>
              </a:ext>
            </a:extLst>
          </p:cNvPr>
          <p:cNvSpPr/>
          <p:nvPr/>
        </p:nvSpPr>
        <p:spPr>
          <a:xfrm>
            <a:off x="12753969" y="2271346"/>
            <a:ext cx="9286540" cy="1106904"/>
          </a:xfrm>
          <a:prstGeom prst="snip2DiagRect">
            <a:avLst>
              <a:gd name="adj1" fmla="val 0"/>
              <a:gd name="adj2" fmla="val 50000"/>
            </a:avLst>
          </a:prstGeom>
          <a:solidFill>
            <a:srgbClr val="ACB1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rPr>
              <a:t>Top-Selling Brands:</a:t>
            </a:r>
            <a:endParaRPr lang="en-US" sz="1400"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1400" b="1" dirty="0">
                <a:solidFill>
                  <a:schemeClr val="tx1"/>
                </a:solidFill>
                <a:latin typeface="Roboto" panose="02000000000000000000" pitchFamily="2" charset="0"/>
                <a:ea typeface="Roboto" panose="02000000000000000000" pitchFamily="2" charset="0"/>
                <a:cs typeface="Roboto" panose="02000000000000000000" pitchFamily="2" charset="0"/>
              </a:rPr>
              <a:t>Baldwin Bikes: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4,774 units sold (67.52% market share).</a:t>
            </a:r>
          </a:p>
          <a:p>
            <a:pPr>
              <a:buFont typeface="Arial" panose="020B0604020202020204" pitchFamily="34" charset="0"/>
              <a:buChar char="•"/>
            </a:pPr>
            <a:r>
              <a:rPr lang="en-US" sz="1400" b="1" dirty="0">
                <a:solidFill>
                  <a:schemeClr val="tx1"/>
                </a:solidFill>
                <a:latin typeface="Roboto" panose="02000000000000000000" pitchFamily="2" charset="0"/>
                <a:ea typeface="Roboto" panose="02000000000000000000" pitchFamily="2" charset="0"/>
                <a:cs typeface="Roboto" panose="02000000000000000000" pitchFamily="2" charset="0"/>
              </a:rPr>
              <a:t>Santa Cruz Bikes: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1,514 units sold.</a:t>
            </a:r>
          </a:p>
          <a:p>
            <a:pPr>
              <a:buFont typeface="Arial" panose="020B0604020202020204" pitchFamily="34" charset="0"/>
              <a:buChar char="•"/>
            </a:pPr>
            <a:r>
              <a:rPr lang="en-US" sz="1400" b="1" dirty="0">
                <a:solidFill>
                  <a:schemeClr val="tx1"/>
                </a:solidFill>
                <a:latin typeface="Roboto" panose="02000000000000000000" pitchFamily="2" charset="0"/>
                <a:ea typeface="Roboto" panose="02000000000000000000" pitchFamily="2" charset="0"/>
                <a:cs typeface="Roboto" panose="02000000000000000000" pitchFamily="2" charset="0"/>
              </a:rPr>
              <a:t>Rowlett Bikes: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783 units sold.</a:t>
            </a:r>
          </a:p>
        </p:txBody>
      </p:sp>
      <p:sp>
        <p:nvSpPr>
          <p:cNvPr id="7" name="Rectangle: Diagonal Corners Snipped 6">
            <a:extLst>
              <a:ext uri="{FF2B5EF4-FFF2-40B4-BE49-F238E27FC236}">
                <a16:creationId xmlns:a16="http://schemas.microsoft.com/office/drawing/2014/main" id="{312AA66E-D109-1489-28CF-37FD407E59C0}"/>
              </a:ext>
            </a:extLst>
          </p:cNvPr>
          <p:cNvSpPr/>
          <p:nvPr/>
        </p:nvSpPr>
        <p:spPr>
          <a:xfrm>
            <a:off x="12771515" y="3560381"/>
            <a:ext cx="9286540" cy="1106904"/>
          </a:xfrm>
          <a:prstGeom prst="snip2DiagRect">
            <a:avLst>
              <a:gd name="adj1" fmla="val 0"/>
              <a:gd name="adj2" fmla="val 50000"/>
            </a:avLst>
          </a:prstGeom>
          <a:solidFill>
            <a:srgbClr val="ACB1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rgbClr val="3B5B7B"/>
                </a:solidFill>
                <a:latin typeface="Roboto" panose="02000000000000000000" pitchFamily="2" charset="0"/>
                <a:ea typeface="Roboto" panose="02000000000000000000" pitchFamily="2" charset="0"/>
                <a:cs typeface="Roboto" panose="02000000000000000000" pitchFamily="2" charset="0"/>
              </a:rPr>
              <a:t>Popular Product Categories:</a:t>
            </a:r>
            <a:endParaRPr lang="en-US" sz="1400" dirty="0">
              <a:solidFill>
                <a:srgbClr val="3B5B7B"/>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1400" b="1" dirty="0">
                <a:solidFill>
                  <a:schemeClr val="tx1"/>
                </a:solidFill>
              </a:rPr>
              <a:t>Cruiser Bicycles:</a:t>
            </a:r>
            <a:r>
              <a:rPr lang="en-US" sz="1400" dirty="0">
                <a:solidFill>
                  <a:schemeClr val="tx1"/>
                </a:solidFill>
              </a:rPr>
              <a:t> Most popular category with 29% market share.</a:t>
            </a:r>
          </a:p>
          <a:p>
            <a:pPr>
              <a:buFont typeface="Arial" panose="020B0604020202020204" pitchFamily="34" charset="0"/>
              <a:buChar char="•"/>
            </a:pPr>
            <a:r>
              <a:rPr lang="en-US" sz="1400" b="1" dirty="0">
                <a:solidFill>
                  <a:schemeClr val="tx1"/>
                </a:solidFill>
              </a:rPr>
              <a:t>Electra Brand:</a:t>
            </a:r>
            <a:r>
              <a:rPr lang="en-US" sz="1400" dirty="0">
                <a:solidFill>
                  <a:schemeClr val="tx1"/>
                </a:solidFill>
              </a:rPr>
              <a:t> Leading within Cruiser Bicycles, with 1,328 bikes sold.</a:t>
            </a:r>
          </a:p>
        </p:txBody>
      </p:sp>
      <p:sp>
        <p:nvSpPr>
          <p:cNvPr id="8" name="Rectangle: Diagonal Corners Snipped 7">
            <a:extLst>
              <a:ext uri="{FF2B5EF4-FFF2-40B4-BE49-F238E27FC236}">
                <a16:creationId xmlns:a16="http://schemas.microsoft.com/office/drawing/2014/main" id="{ED015E95-35EE-3114-6DEB-832B33E57F7F}"/>
              </a:ext>
            </a:extLst>
          </p:cNvPr>
          <p:cNvSpPr/>
          <p:nvPr/>
        </p:nvSpPr>
        <p:spPr>
          <a:xfrm>
            <a:off x="12773519" y="4849415"/>
            <a:ext cx="9286540" cy="1379935"/>
          </a:xfrm>
          <a:prstGeom prst="snip2DiagRect">
            <a:avLst>
              <a:gd name="adj1" fmla="val 0"/>
              <a:gd name="adj2" fmla="val 34124"/>
            </a:avLst>
          </a:prstGeom>
          <a:solidFill>
            <a:srgbClr val="ACB1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rgbClr val="59728E"/>
                </a:solidFill>
                <a:latin typeface="Roboto" panose="02000000000000000000" pitchFamily="2" charset="0"/>
                <a:ea typeface="Roboto" panose="02000000000000000000" pitchFamily="2" charset="0"/>
                <a:cs typeface="Roboto" panose="02000000000000000000" pitchFamily="2" charset="0"/>
              </a:rPr>
              <a:t>Revenue Trends:</a:t>
            </a:r>
            <a:endParaRPr lang="en-US" sz="1400" dirty="0">
              <a:solidFill>
                <a:srgbClr val="59728E"/>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1400" b="1" dirty="0">
                <a:solidFill>
                  <a:schemeClr val="tx1"/>
                </a:solidFill>
                <a:latin typeface="Roboto" panose="02000000000000000000" pitchFamily="2" charset="0"/>
                <a:ea typeface="Roboto" panose="02000000000000000000" pitchFamily="2" charset="0"/>
                <a:cs typeface="Roboto" panose="02000000000000000000" pitchFamily="2" charset="0"/>
              </a:rPr>
              <a:t>2016:</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Average Monthly Revenue: $225k, Total Annual Revenue: $2.7M.</a:t>
            </a:r>
          </a:p>
          <a:p>
            <a:pPr>
              <a:buFont typeface="Arial" panose="020B0604020202020204" pitchFamily="34" charset="0"/>
              <a:buChar char="•"/>
            </a:pPr>
            <a:r>
              <a:rPr lang="en-US" sz="1400" b="1" dirty="0">
                <a:solidFill>
                  <a:schemeClr val="tx1"/>
                </a:solidFill>
                <a:latin typeface="Roboto" panose="02000000000000000000" pitchFamily="2" charset="0"/>
                <a:ea typeface="Roboto" panose="02000000000000000000" pitchFamily="2" charset="0"/>
                <a:cs typeface="Roboto" panose="02000000000000000000" pitchFamily="2" charset="0"/>
              </a:rPr>
              <a:t>2017:</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Average Monthly Revenue: $320k, Total Annual Revenue: $3.8M.</a:t>
            </a:r>
          </a:p>
          <a:p>
            <a:pPr>
              <a:buFont typeface="Arial" panose="020B0604020202020204" pitchFamily="34" charset="0"/>
              <a:buChar char="•"/>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Notable 42.2% increase in average monthly revenue and 40.7% increase in total annual revenue from 2016 to 2017.</a:t>
            </a:r>
          </a:p>
        </p:txBody>
      </p:sp>
      <p:grpSp>
        <p:nvGrpSpPr>
          <p:cNvPr id="14" name="Group 13">
            <a:extLst>
              <a:ext uri="{FF2B5EF4-FFF2-40B4-BE49-F238E27FC236}">
                <a16:creationId xmlns:a16="http://schemas.microsoft.com/office/drawing/2014/main" id="{64159199-6572-DF1F-34D3-19486331EA78}"/>
              </a:ext>
            </a:extLst>
          </p:cNvPr>
          <p:cNvGrpSpPr/>
          <p:nvPr/>
        </p:nvGrpSpPr>
        <p:grpSpPr>
          <a:xfrm>
            <a:off x="9816521" y="-16618"/>
            <a:ext cx="12482920" cy="6858002"/>
            <a:chOff x="-2830954" y="6575"/>
            <a:chExt cx="12482920" cy="6858002"/>
          </a:xfrm>
        </p:grpSpPr>
        <p:grpSp>
          <p:nvGrpSpPr>
            <p:cNvPr id="9" name="Group 8">
              <a:extLst>
                <a:ext uri="{FF2B5EF4-FFF2-40B4-BE49-F238E27FC236}">
                  <a16:creationId xmlns:a16="http://schemas.microsoft.com/office/drawing/2014/main" id="{0655B2C9-25DD-5390-B432-936362C7D060}"/>
                </a:ext>
              </a:extLst>
            </p:cNvPr>
            <p:cNvGrpSpPr/>
            <p:nvPr/>
          </p:nvGrpSpPr>
          <p:grpSpPr>
            <a:xfrm>
              <a:off x="-2830954" y="6575"/>
              <a:ext cx="12482920" cy="6858002"/>
              <a:chOff x="-14746022" y="-2"/>
              <a:chExt cx="12482920" cy="6858002"/>
            </a:xfrm>
          </p:grpSpPr>
          <p:sp>
            <p:nvSpPr>
              <p:cNvPr id="11" name="Rectangle 10">
                <a:extLst>
                  <a:ext uri="{FF2B5EF4-FFF2-40B4-BE49-F238E27FC236}">
                    <a16:creationId xmlns:a16="http://schemas.microsoft.com/office/drawing/2014/main" id="{770A76C0-16EB-72D4-7F30-7AA8524AE427}"/>
                  </a:ext>
                </a:extLst>
              </p:cNvPr>
              <p:cNvSpPr/>
              <p:nvPr/>
            </p:nvSpPr>
            <p:spPr>
              <a:xfrm>
                <a:off x="-147460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EFC710C-80DF-2603-0189-02A8ED3F3C68}"/>
                  </a:ext>
                </a:extLst>
              </p:cNvPr>
              <p:cNvSpPr/>
              <p:nvPr/>
            </p:nvSpPr>
            <p:spPr>
              <a:xfrm>
                <a:off x="-2730065" y="-2"/>
                <a:ext cx="457200" cy="454368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DBDD00DD-6EB4-AED1-E55A-E44FA9C3EADE}"/>
                </a:ext>
              </a:extLst>
            </p:cNvPr>
            <p:cNvSpPr txBox="1"/>
            <p:nvPr/>
          </p:nvSpPr>
          <p:spPr>
            <a:xfrm rot="16200000">
              <a:off x="7183029" y="2112186"/>
              <a:ext cx="4414478" cy="461665"/>
            </a:xfrm>
            <a:prstGeom prst="rect">
              <a:avLst/>
            </a:prstGeom>
            <a:noFill/>
            <a:ln>
              <a:noFill/>
            </a:ln>
          </p:spPr>
          <p:txBody>
            <a:bodyPr wrap="square" rtlCol="0">
              <a:spAutoFit/>
            </a:bodyPr>
            <a:lstStyle/>
            <a:p>
              <a:pPr algn="ctr"/>
              <a:r>
                <a:rPr lang="en-US" sz="2400" b="1" dirty="0">
                  <a:solidFill>
                    <a:srgbClr val="F0EEF0"/>
                  </a:solidFill>
                  <a:latin typeface="Tw Cen MT" panose="020B0602020104020603" pitchFamily="34" charset="0"/>
                </a:rPr>
                <a:t>Summary and </a:t>
              </a:r>
              <a:r>
                <a:rPr lang="en-US" sz="2400" b="1" dirty="0" err="1">
                  <a:solidFill>
                    <a:srgbClr val="F0EEF0"/>
                  </a:solidFill>
                  <a:latin typeface="Tw Cen MT" panose="020B0602020104020603" pitchFamily="34" charset="0"/>
                </a:rPr>
                <a:t>Recomendation</a:t>
              </a:r>
              <a:endParaRPr lang="en-US" sz="2400" b="1" dirty="0">
                <a:solidFill>
                  <a:srgbClr val="F0EEF0"/>
                </a:solidFill>
                <a:latin typeface="Tw Cen MT" panose="020B0602020104020603" pitchFamily="34" charset="0"/>
              </a:endParaRPr>
            </a:p>
          </p:txBody>
        </p:sp>
      </p:grpSp>
      <p:sp>
        <p:nvSpPr>
          <p:cNvPr id="15" name="TextBox 14">
            <a:extLst>
              <a:ext uri="{FF2B5EF4-FFF2-40B4-BE49-F238E27FC236}">
                <a16:creationId xmlns:a16="http://schemas.microsoft.com/office/drawing/2014/main" id="{9AA396B8-34C4-7F84-C9DF-038361D46D21}"/>
              </a:ext>
            </a:extLst>
          </p:cNvPr>
          <p:cNvSpPr txBox="1"/>
          <p:nvPr/>
        </p:nvSpPr>
        <p:spPr>
          <a:xfrm>
            <a:off x="10180340" y="112586"/>
            <a:ext cx="8139410"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3600" b="1" dirty="0">
                <a:latin typeface="Roboto" panose="02000000000000000000" pitchFamily="2" charset="0"/>
                <a:ea typeface="Roboto" panose="02000000000000000000" pitchFamily="2" charset="0"/>
                <a:cs typeface="Roboto" panose="02000000000000000000" pitchFamily="2" charset="0"/>
              </a:rPr>
              <a:t>Summary and </a:t>
            </a:r>
            <a:r>
              <a:rPr lang="en-US" sz="3600" b="1" dirty="0">
                <a:solidFill>
                  <a:schemeClr val="tx2">
                    <a:lumMod val="50000"/>
                    <a:lumOff val="50000"/>
                  </a:schemeClr>
                </a:solidFill>
                <a:latin typeface="Roboto" panose="02000000000000000000" pitchFamily="2" charset="0"/>
                <a:ea typeface="Roboto" panose="02000000000000000000" pitchFamily="2" charset="0"/>
                <a:cs typeface="Roboto" panose="02000000000000000000" pitchFamily="2" charset="0"/>
              </a:rPr>
              <a:t>Recommendations</a:t>
            </a:r>
          </a:p>
        </p:txBody>
      </p:sp>
      <p:sp>
        <p:nvSpPr>
          <p:cNvPr id="6" name="Rectangle: Diagonal Corners Snipped 5">
            <a:extLst>
              <a:ext uri="{FF2B5EF4-FFF2-40B4-BE49-F238E27FC236}">
                <a16:creationId xmlns:a16="http://schemas.microsoft.com/office/drawing/2014/main" id="{4C85D966-B9E7-0392-8CA9-D8FE7F7911C6}"/>
              </a:ext>
            </a:extLst>
          </p:cNvPr>
          <p:cNvSpPr/>
          <p:nvPr/>
        </p:nvSpPr>
        <p:spPr>
          <a:xfrm>
            <a:off x="10191436" y="1003789"/>
            <a:ext cx="11405397" cy="2807245"/>
          </a:xfrm>
          <a:prstGeom prst="snip2DiagRect">
            <a:avLst>
              <a:gd name="adj1" fmla="val 0"/>
              <a:gd name="adj2" fmla="val 35980"/>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Summary:-</a:t>
            </a:r>
          </a:p>
          <a:p>
            <a:r>
              <a:rPr lang="en-US" dirty="0">
                <a:solidFill>
                  <a:schemeClr val="tx1"/>
                </a:solidFill>
              </a:rPr>
              <a:t>	       The analysis of the bike store data reveals several critical insights into customer purchasing behavior, product popularity, and revenue trends over 2016 and 2017. Key findings indicate a preference for lower-priced products, a dominant market position for Baldwin Bikes, and significant popularity for Cruiser Bicycles, especially those from the Electra brand. Furthermore, Silver customers form the largest customer segment, showing a strong inclination towards the affordability of Electra bikes. The revenue analysis highlights a substantial increase in both average monthly and total annual revenue from 2016 to 2017, underscoring successful business strategies and growth.</a:t>
            </a:r>
          </a:p>
          <a:p>
            <a:pPr algn="ctr"/>
            <a:endParaRPr lang="en-US" dirty="0">
              <a:solidFill>
                <a:schemeClr val="tx1"/>
              </a:solidFill>
            </a:endParaRPr>
          </a:p>
        </p:txBody>
      </p:sp>
      <p:sp>
        <p:nvSpPr>
          <p:cNvPr id="16" name="Rectangle: Diagonal Corners Snipped 15">
            <a:extLst>
              <a:ext uri="{FF2B5EF4-FFF2-40B4-BE49-F238E27FC236}">
                <a16:creationId xmlns:a16="http://schemas.microsoft.com/office/drawing/2014/main" id="{7E42DE6E-5308-352A-D148-53562817F858}"/>
              </a:ext>
            </a:extLst>
          </p:cNvPr>
          <p:cNvSpPr/>
          <p:nvPr/>
        </p:nvSpPr>
        <p:spPr>
          <a:xfrm>
            <a:off x="10153336" y="3963159"/>
            <a:ext cx="11405397" cy="2807245"/>
          </a:xfrm>
          <a:prstGeom prst="snip2DiagRect">
            <a:avLst>
              <a:gd name="adj1" fmla="val 0"/>
              <a:gd name="adj2" fmla="val 35980"/>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r>
              <a:rPr lang="en-US" sz="2000" b="1" dirty="0">
                <a:solidFill>
                  <a:schemeClr val="tx1"/>
                </a:solidFill>
                <a:latin typeface="Roboto" panose="02000000000000000000" pitchFamily="2" charset="0"/>
                <a:ea typeface="Roboto" panose="02000000000000000000" pitchFamily="2" charset="0"/>
                <a:cs typeface="Roboto" panose="02000000000000000000" pitchFamily="2" charset="0"/>
              </a:rPr>
              <a:t>Enhance Marketing for Lower-Priced Products</a:t>
            </a:r>
          </a:p>
          <a:p>
            <a:pPr marL="342900" indent="-342900">
              <a:lnSpc>
                <a:spcPct val="150000"/>
              </a:lnSpc>
              <a:buFont typeface="Arial" panose="020B0604020202020204" pitchFamily="34" charset="0"/>
              <a:buChar char="•"/>
            </a:pPr>
            <a:r>
              <a:rPr lang="en-US" sz="2000" b="1" dirty="0">
                <a:solidFill>
                  <a:schemeClr val="tx1"/>
                </a:solidFill>
                <a:latin typeface="Roboto" panose="02000000000000000000" pitchFamily="2" charset="0"/>
                <a:ea typeface="Roboto" panose="02000000000000000000" pitchFamily="2" charset="0"/>
                <a:cs typeface="Roboto" panose="02000000000000000000" pitchFamily="2" charset="0"/>
              </a:rPr>
              <a:t>Leverage Baldwin Bikes' Dominance</a:t>
            </a:r>
          </a:p>
          <a:p>
            <a:pPr marL="342900" indent="-342900">
              <a:lnSpc>
                <a:spcPct val="150000"/>
              </a:lnSpc>
              <a:buFont typeface="Arial" panose="020B0604020202020204" pitchFamily="34" charset="0"/>
              <a:buChar char="•"/>
            </a:pPr>
            <a:r>
              <a:rPr lang="en-US" sz="2000" b="1" dirty="0">
                <a:solidFill>
                  <a:schemeClr val="tx1"/>
                </a:solidFill>
                <a:latin typeface="Roboto" panose="02000000000000000000" pitchFamily="2" charset="0"/>
                <a:ea typeface="Roboto" panose="02000000000000000000" pitchFamily="2" charset="0"/>
                <a:cs typeface="Roboto" panose="02000000000000000000" pitchFamily="2" charset="0"/>
              </a:rPr>
              <a:t>Focus on Cruiser Bicycles and Electra Brand</a:t>
            </a:r>
          </a:p>
          <a:p>
            <a:pPr marL="342900" indent="-342900">
              <a:lnSpc>
                <a:spcPct val="150000"/>
              </a:lnSpc>
              <a:buFont typeface="Arial" panose="020B0604020202020204" pitchFamily="34" charset="0"/>
              <a:buChar char="•"/>
            </a:pPr>
            <a:r>
              <a:rPr lang="en-US" sz="2000" b="1" dirty="0">
                <a:solidFill>
                  <a:schemeClr val="tx1"/>
                </a:solidFill>
                <a:latin typeface="Roboto" panose="02000000000000000000" pitchFamily="2" charset="0"/>
                <a:ea typeface="Roboto" panose="02000000000000000000" pitchFamily="2" charset="0"/>
                <a:cs typeface="Roboto" panose="02000000000000000000" pitchFamily="2" charset="0"/>
              </a:rPr>
              <a:t>Target Silver Customers</a:t>
            </a:r>
          </a:p>
          <a:p>
            <a:pPr marL="342900" indent="-342900">
              <a:lnSpc>
                <a:spcPct val="150000"/>
              </a:lnSpc>
              <a:buFont typeface="Arial" panose="020B0604020202020204" pitchFamily="34" charset="0"/>
              <a:buChar char="•"/>
            </a:pPr>
            <a:r>
              <a:rPr lang="en-US" sz="2000" b="1" dirty="0">
                <a:solidFill>
                  <a:schemeClr val="tx1"/>
                </a:solidFill>
                <a:latin typeface="Roboto" panose="02000000000000000000" pitchFamily="2" charset="0"/>
                <a:ea typeface="Roboto" panose="02000000000000000000" pitchFamily="2" charset="0"/>
                <a:cs typeface="Roboto" panose="02000000000000000000" pitchFamily="2" charset="0"/>
              </a:rPr>
              <a:t>Optimize Revenue During High-Demand Periods</a:t>
            </a:r>
          </a:p>
        </p:txBody>
      </p:sp>
      <p:sp>
        <p:nvSpPr>
          <p:cNvPr id="18" name="Rectangle 17">
            <a:extLst>
              <a:ext uri="{FF2B5EF4-FFF2-40B4-BE49-F238E27FC236}">
                <a16:creationId xmlns:a16="http://schemas.microsoft.com/office/drawing/2014/main" id="{51AAE2C6-F78E-A2A1-3A1E-1BAD1DEB5C2F}"/>
              </a:ext>
            </a:extLst>
          </p:cNvPr>
          <p:cNvSpPr/>
          <p:nvPr/>
        </p:nvSpPr>
        <p:spPr>
          <a:xfrm>
            <a:off x="-280888" y="2434"/>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B0DADCD0-3DBB-F168-2759-20F9E781F41A}"/>
              </a:ext>
            </a:extLst>
          </p:cNvPr>
          <p:cNvGrpSpPr/>
          <p:nvPr/>
        </p:nvGrpSpPr>
        <p:grpSpPr>
          <a:xfrm>
            <a:off x="2130057" y="1632517"/>
            <a:ext cx="9254957" cy="4169379"/>
            <a:chOff x="-7812996" y="1344310"/>
            <a:chExt cx="9254957" cy="4169379"/>
          </a:xfrm>
          <a:effectLst>
            <a:outerShdw blurRad="50800" dist="38100" dir="5400000" algn="t" rotWithShape="0">
              <a:prstClr val="black">
                <a:alpha val="40000"/>
              </a:prstClr>
            </a:outerShdw>
          </a:effectLst>
        </p:grpSpPr>
        <p:sp>
          <p:nvSpPr>
            <p:cNvPr id="23" name="TextBox 22">
              <a:extLst>
                <a:ext uri="{FF2B5EF4-FFF2-40B4-BE49-F238E27FC236}">
                  <a16:creationId xmlns:a16="http://schemas.microsoft.com/office/drawing/2014/main" id="{722AFA03-0EC2-D1C6-EFAC-1E6C36E68265}"/>
                </a:ext>
              </a:extLst>
            </p:cNvPr>
            <p:cNvSpPr txBox="1"/>
            <p:nvPr/>
          </p:nvSpPr>
          <p:spPr>
            <a:xfrm>
              <a:off x="-7812996" y="2049417"/>
              <a:ext cx="5230091" cy="1323439"/>
            </a:xfrm>
            <a:prstGeom prst="rect">
              <a:avLst/>
            </a:prstGeom>
            <a:noFill/>
          </p:spPr>
          <p:txBody>
            <a:bodyPr wrap="square" rtlCol="0">
              <a:spAutoFit/>
            </a:bodyPr>
            <a:lstStyle/>
            <a:p>
              <a:pPr algn="ctr"/>
              <a:r>
                <a:rPr lang="en-US" sz="8000" b="1" dirty="0">
                  <a:solidFill>
                    <a:schemeClr val="tx2">
                      <a:lumMod val="50000"/>
                      <a:lumOff val="50000"/>
                    </a:schemeClr>
                  </a:solidFill>
                  <a:latin typeface="Fira Sans Medium" panose="020B0603050000020004" pitchFamily="34" charset="0"/>
                </a:rPr>
                <a:t>Thank </a:t>
              </a:r>
            </a:p>
          </p:txBody>
        </p:sp>
        <p:pic>
          <p:nvPicPr>
            <p:cNvPr id="24" name="Picture 23" descr="A blue bicycle with black background&#10;&#10;Description automatically generated">
              <a:extLst>
                <a:ext uri="{FF2B5EF4-FFF2-40B4-BE49-F238E27FC236}">
                  <a16:creationId xmlns:a16="http://schemas.microsoft.com/office/drawing/2014/main" id="{065C74DD-2BAF-72D2-34C2-768AAA435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593280" y="1344310"/>
              <a:ext cx="5035241" cy="4169379"/>
            </a:xfrm>
            <a:prstGeom prst="rect">
              <a:avLst/>
            </a:prstGeom>
          </p:spPr>
        </p:pic>
      </p:grpSp>
      <p:sp>
        <p:nvSpPr>
          <p:cNvPr id="25" name="Oval 24">
            <a:extLst>
              <a:ext uri="{FF2B5EF4-FFF2-40B4-BE49-F238E27FC236}">
                <a16:creationId xmlns:a16="http://schemas.microsoft.com/office/drawing/2014/main" id="{63E18A2E-1C31-5767-B561-FED523C6A4FE}"/>
              </a:ext>
            </a:extLst>
          </p:cNvPr>
          <p:cNvSpPr/>
          <p:nvPr/>
        </p:nvSpPr>
        <p:spPr>
          <a:xfrm>
            <a:off x="-862149" y="-3810436"/>
            <a:ext cx="14084663" cy="5906058"/>
          </a:xfrm>
          <a:prstGeom prst="ellipse">
            <a:avLst/>
          </a:prstGeom>
          <a:solidFill>
            <a:schemeClr val="tx2">
              <a:lumMod val="25000"/>
              <a:lumOff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23AC7CC-4BEE-651D-0C53-5925E1400F9E}"/>
              </a:ext>
            </a:extLst>
          </p:cNvPr>
          <p:cNvSpPr txBox="1"/>
          <p:nvPr/>
        </p:nvSpPr>
        <p:spPr>
          <a:xfrm>
            <a:off x="3459504" y="3343846"/>
            <a:ext cx="2729405" cy="132343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8000" b="1"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You</a:t>
            </a:r>
            <a:endParaRPr lang="en-US" sz="8000"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7" name="Rectangle 26">
            <a:extLst>
              <a:ext uri="{FF2B5EF4-FFF2-40B4-BE49-F238E27FC236}">
                <a16:creationId xmlns:a16="http://schemas.microsoft.com/office/drawing/2014/main" id="{E4633482-9EFD-2730-F782-B24E39FE4B5F}"/>
              </a:ext>
            </a:extLst>
          </p:cNvPr>
          <p:cNvSpPr/>
          <p:nvPr/>
        </p:nvSpPr>
        <p:spPr>
          <a:xfrm>
            <a:off x="5748812" y="5020108"/>
            <a:ext cx="6465642" cy="74733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1F7060B-693E-9008-7688-95C2BB18C220}"/>
              </a:ext>
            </a:extLst>
          </p:cNvPr>
          <p:cNvSpPr/>
          <p:nvPr/>
        </p:nvSpPr>
        <p:spPr>
          <a:xfrm>
            <a:off x="3459504" y="5763058"/>
            <a:ext cx="8774000" cy="74733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F88F5DD-0FCC-AFB5-AFFC-F4D643A36847}"/>
              </a:ext>
            </a:extLst>
          </p:cNvPr>
          <p:cNvSpPr/>
          <p:nvPr/>
        </p:nvSpPr>
        <p:spPr>
          <a:xfrm>
            <a:off x="-382766" y="6506008"/>
            <a:ext cx="12635320" cy="74733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920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Diagonal Corners Snipped 2">
            <a:extLst>
              <a:ext uri="{FF2B5EF4-FFF2-40B4-BE49-F238E27FC236}">
                <a16:creationId xmlns:a16="http://schemas.microsoft.com/office/drawing/2014/main" id="{046FBF53-3B42-6356-9952-D8C49CD26AFC}"/>
              </a:ext>
            </a:extLst>
          </p:cNvPr>
          <p:cNvSpPr/>
          <p:nvPr/>
        </p:nvSpPr>
        <p:spPr>
          <a:xfrm rot="8661835">
            <a:off x="8461285" y="5251146"/>
            <a:ext cx="4703714" cy="2518765"/>
          </a:xfrm>
          <a:prstGeom prst="snip2DiagRect">
            <a:avLst/>
          </a:prstGeom>
          <a:solidFill>
            <a:srgbClr val="747C91"/>
          </a:solidFill>
          <a:effectLst>
            <a:outerShdw blurRad="508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Diagonal Corners Snipped 5">
            <a:extLst>
              <a:ext uri="{FF2B5EF4-FFF2-40B4-BE49-F238E27FC236}">
                <a16:creationId xmlns:a16="http://schemas.microsoft.com/office/drawing/2014/main" id="{4C85D966-B9E7-0392-8CA9-D8FE7F7911C6}"/>
              </a:ext>
            </a:extLst>
          </p:cNvPr>
          <p:cNvSpPr/>
          <p:nvPr/>
        </p:nvSpPr>
        <p:spPr>
          <a:xfrm rot="5400000">
            <a:off x="-2515822" y="1032923"/>
            <a:ext cx="8219262" cy="5183498"/>
          </a:xfrm>
          <a:prstGeom prst="snip2DiagRect">
            <a:avLst/>
          </a:prstGeom>
          <a:solidFill>
            <a:srgbClr val="989FB1"/>
          </a:solid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58BBEBA-DB28-679A-0380-FE2F72858C7F}"/>
              </a:ext>
            </a:extLst>
          </p:cNvPr>
          <p:cNvSpPr txBox="1"/>
          <p:nvPr/>
        </p:nvSpPr>
        <p:spPr>
          <a:xfrm>
            <a:off x="120155" y="2793674"/>
            <a:ext cx="2947308" cy="1107996"/>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6600" b="1" dirty="0">
                <a:solidFill>
                  <a:srgbClr val="262121"/>
                </a:solidFill>
                <a:latin typeface="Franklin Gothic Medium" panose="020B0603020102020204" pitchFamily="34" charset="0"/>
                <a:ea typeface="Tahoma" panose="020B0604030504040204" pitchFamily="34" charset="0"/>
                <a:cs typeface="Tahoma" panose="020B0604030504040204" pitchFamily="34" charset="0"/>
              </a:rPr>
              <a:t>Index</a:t>
            </a:r>
          </a:p>
        </p:txBody>
      </p:sp>
      <p:grpSp>
        <p:nvGrpSpPr>
          <p:cNvPr id="4" name="Group 3">
            <a:extLst>
              <a:ext uri="{FF2B5EF4-FFF2-40B4-BE49-F238E27FC236}">
                <a16:creationId xmlns:a16="http://schemas.microsoft.com/office/drawing/2014/main" id="{54AB4B5A-722B-A0C8-8763-5E55EC793E37}"/>
              </a:ext>
            </a:extLst>
          </p:cNvPr>
          <p:cNvGrpSpPr/>
          <p:nvPr/>
        </p:nvGrpSpPr>
        <p:grpSpPr>
          <a:xfrm>
            <a:off x="5383566" y="1286103"/>
            <a:ext cx="155963" cy="3967755"/>
            <a:chOff x="5198868" y="938018"/>
            <a:chExt cx="155963" cy="3967755"/>
          </a:xfrm>
          <a:solidFill>
            <a:schemeClr val="tx2">
              <a:lumMod val="50000"/>
              <a:lumOff val="50000"/>
            </a:schemeClr>
          </a:solidFill>
        </p:grpSpPr>
        <p:cxnSp>
          <p:nvCxnSpPr>
            <p:cNvPr id="5" name="Straight Connector 4">
              <a:extLst>
                <a:ext uri="{FF2B5EF4-FFF2-40B4-BE49-F238E27FC236}">
                  <a16:creationId xmlns:a16="http://schemas.microsoft.com/office/drawing/2014/main" id="{BDCA73D8-E115-05CE-6A18-F7EDC352933F}"/>
                </a:ext>
              </a:extLst>
            </p:cNvPr>
            <p:cNvCxnSpPr>
              <a:cxnSpLocks/>
              <a:endCxn id="13" idx="4"/>
            </p:cNvCxnSpPr>
            <p:nvPr/>
          </p:nvCxnSpPr>
          <p:spPr>
            <a:xfrm>
              <a:off x="5276849" y="1016000"/>
              <a:ext cx="1" cy="3889773"/>
            </a:xfrm>
            <a:prstGeom prst="line">
              <a:avLst/>
            </a:prstGeom>
            <a:grpFill/>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6198686-8032-04D0-E76B-09733D90CE29}"/>
                </a:ext>
              </a:extLst>
            </p:cNvPr>
            <p:cNvSpPr/>
            <p:nvPr/>
          </p:nvSpPr>
          <p:spPr>
            <a:xfrm>
              <a:off x="5198868" y="938018"/>
              <a:ext cx="155963" cy="1559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F262D569-3F5A-51A1-DF18-44AF190A0F6E}"/>
                </a:ext>
              </a:extLst>
            </p:cNvPr>
            <p:cNvSpPr/>
            <p:nvPr/>
          </p:nvSpPr>
          <p:spPr>
            <a:xfrm>
              <a:off x="5198868" y="1564585"/>
              <a:ext cx="155963" cy="1559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33E40C90-B973-F0FE-5507-21D70E300012}"/>
                </a:ext>
              </a:extLst>
            </p:cNvPr>
            <p:cNvSpPr/>
            <p:nvPr/>
          </p:nvSpPr>
          <p:spPr>
            <a:xfrm>
              <a:off x="5198868" y="2191152"/>
              <a:ext cx="155963" cy="1559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E469A972-7B4D-5AB8-1AD2-A949C3DB920E}"/>
                </a:ext>
              </a:extLst>
            </p:cNvPr>
            <p:cNvSpPr/>
            <p:nvPr/>
          </p:nvSpPr>
          <p:spPr>
            <a:xfrm>
              <a:off x="5198868" y="2846291"/>
              <a:ext cx="155963" cy="1559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882969B5-0A01-15B3-2360-EB98177B1DDD}"/>
                </a:ext>
              </a:extLst>
            </p:cNvPr>
            <p:cNvSpPr/>
            <p:nvPr/>
          </p:nvSpPr>
          <p:spPr>
            <a:xfrm>
              <a:off x="5198868" y="3480003"/>
              <a:ext cx="155963" cy="1559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113912D5-524A-DD87-67BE-F818389291B3}"/>
                </a:ext>
              </a:extLst>
            </p:cNvPr>
            <p:cNvSpPr/>
            <p:nvPr/>
          </p:nvSpPr>
          <p:spPr>
            <a:xfrm>
              <a:off x="5198868" y="4113718"/>
              <a:ext cx="155963" cy="1559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75BC04B2-5BF8-762B-F9B0-E1542ABD5457}"/>
                </a:ext>
              </a:extLst>
            </p:cNvPr>
            <p:cNvSpPr/>
            <p:nvPr/>
          </p:nvSpPr>
          <p:spPr>
            <a:xfrm>
              <a:off x="5198868" y="4749810"/>
              <a:ext cx="155963" cy="1559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a:extLst>
              <a:ext uri="{FF2B5EF4-FFF2-40B4-BE49-F238E27FC236}">
                <a16:creationId xmlns:a16="http://schemas.microsoft.com/office/drawing/2014/main" id="{D1929F77-33A9-43DA-6F58-04062077EC38}"/>
              </a:ext>
            </a:extLst>
          </p:cNvPr>
          <p:cNvSpPr txBox="1"/>
          <p:nvPr/>
        </p:nvSpPr>
        <p:spPr>
          <a:xfrm>
            <a:off x="5683375" y="1173953"/>
            <a:ext cx="3116421" cy="369332"/>
          </a:xfrm>
          <a:prstGeom prst="rect">
            <a:avLst/>
          </a:prstGeom>
          <a:noFill/>
        </p:spPr>
        <p:txBody>
          <a:bodyPr wrap="square" rtlCol="0">
            <a:spAutoFit/>
          </a:bodyPr>
          <a:lstStyle/>
          <a:p>
            <a:r>
              <a:rPr lang="en-US" dirty="0">
                <a:latin typeface="Franklin Gothic Medium" panose="020B0603020102020204" pitchFamily="34" charset="0"/>
                <a:ea typeface="Tahoma" panose="020B0604030504040204" pitchFamily="34" charset="0"/>
                <a:cs typeface="Tahoma" panose="020B0604030504040204" pitchFamily="34" charset="0"/>
              </a:rPr>
              <a:t>Introduction</a:t>
            </a:r>
          </a:p>
        </p:txBody>
      </p:sp>
      <p:sp>
        <p:nvSpPr>
          <p:cNvPr id="17" name="TextBox 16">
            <a:extLst>
              <a:ext uri="{FF2B5EF4-FFF2-40B4-BE49-F238E27FC236}">
                <a16:creationId xmlns:a16="http://schemas.microsoft.com/office/drawing/2014/main" id="{C257B2B7-5DD1-1460-1E78-F1D4ABD72EB3}"/>
              </a:ext>
            </a:extLst>
          </p:cNvPr>
          <p:cNvSpPr txBox="1"/>
          <p:nvPr/>
        </p:nvSpPr>
        <p:spPr>
          <a:xfrm>
            <a:off x="5683375" y="1805985"/>
            <a:ext cx="3116421" cy="369332"/>
          </a:xfrm>
          <a:prstGeom prst="rect">
            <a:avLst/>
          </a:prstGeom>
          <a:noFill/>
        </p:spPr>
        <p:txBody>
          <a:bodyPr wrap="square" rtlCol="0">
            <a:spAutoFit/>
          </a:bodyPr>
          <a:lstStyle/>
          <a:p>
            <a:r>
              <a:rPr lang="en-US" dirty="0">
                <a:latin typeface="Franklin Gothic Medium" panose="020B0603020102020204" pitchFamily="34" charset="0"/>
                <a:ea typeface="Tahoma" panose="020B0604030504040204" pitchFamily="34" charset="0"/>
                <a:cs typeface="Tahoma" panose="020B0604030504040204" pitchFamily="34" charset="0"/>
              </a:rPr>
              <a:t>Data Cleaning</a:t>
            </a:r>
          </a:p>
        </p:txBody>
      </p:sp>
      <p:sp>
        <p:nvSpPr>
          <p:cNvPr id="18" name="TextBox 17">
            <a:extLst>
              <a:ext uri="{FF2B5EF4-FFF2-40B4-BE49-F238E27FC236}">
                <a16:creationId xmlns:a16="http://schemas.microsoft.com/office/drawing/2014/main" id="{A3B222E1-72AC-E756-CFB0-88853194CEE9}"/>
              </a:ext>
            </a:extLst>
          </p:cNvPr>
          <p:cNvSpPr txBox="1"/>
          <p:nvPr/>
        </p:nvSpPr>
        <p:spPr>
          <a:xfrm>
            <a:off x="5683375" y="2438017"/>
            <a:ext cx="3116421" cy="369332"/>
          </a:xfrm>
          <a:prstGeom prst="rect">
            <a:avLst/>
          </a:prstGeom>
          <a:noFill/>
        </p:spPr>
        <p:txBody>
          <a:bodyPr wrap="square" rtlCol="0">
            <a:spAutoFit/>
          </a:bodyPr>
          <a:lstStyle/>
          <a:p>
            <a:r>
              <a:rPr lang="en-US" dirty="0">
                <a:latin typeface="Franklin Gothic Medium" panose="020B0603020102020204" pitchFamily="34" charset="0"/>
                <a:ea typeface="Tahoma" panose="020B0604030504040204" pitchFamily="34" charset="0"/>
                <a:cs typeface="Tahoma" panose="020B0604030504040204" pitchFamily="34" charset="0"/>
              </a:rPr>
              <a:t>Database Creation</a:t>
            </a:r>
          </a:p>
        </p:txBody>
      </p:sp>
      <p:sp>
        <p:nvSpPr>
          <p:cNvPr id="20" name="TextBox 19">
            <a:extLst>
              <a:ext uri="{FF2B5EF4-FFF2-40B4-BE49-F238E27FC236}">
                <a16:creationId xmlns:a16="http://schemas.microsoft.com/office/drawing/2014/main" id="{8129D536-E41F-BDE1-3B49-78830B4C0C0E}"/>
              </a:ext>
            </a:extLst>
          </p:cNvPr>
          <p:cNvSpPr txBox="1"/>
          <p:nvPr/>
        </p:nvSpPr>
        <p:spPr>
          <a:xfrm>
            <a:off x="5683375" y="3070049"/>
            <a:ext cx="3116421" cy="369332"/>
          </a:xfrm>
          <a:prstGeom prst="rect">
            <a:avLst/>
          </a:prstGeom>
          <a:noFill/>
        </p:spPr>
        <p:txBody>
          <a:bodyPr wrap="square" rtlCol="0">
            <a:spAutoFit/>
          </a:bodyPr>
          <a:lstStyle/>
          <a:p>
            <a:r>
              <a:rPr lang="en-US" dirty="0">
                <a:latin typeface="Franklin Gothic Medium" panose="020B0603020102020204" pitchFamily="34" charset="0"/>
                <a:ea typeface="Tahoma" panose="020B0604030504040204" pitchFamily="34" charset="0"/>
                <a:cs typeface="Tahoma" panose="020B0604030504040204" pitchFamily="34" charset="0"/>
              </a:rPr>
              <a:t>Importing Dataset</a:t>
            </a:r>
          </a:p>
        </p:txBody>
      </p:sp>
      <p:sp>
        <p:nvSpPr>
          <p:cNvPr id="21" name="TextBox 20">
            <a:extLst>
              <a:ext uri="{FF2B5EF4-FFF2-40B4-BE49-F238E27FC236}">
                <a16:creationId xmlns:a16="http://schemas.microsoft.com/office/drawing/2014/main" id="{97AA009A-2ACC-FC9F-2F2C-4A027A2C4C3B}"/>
              </a:ext>
            </a:extLst>
          </p:cNvPr>
          <p:cNvSpPr txBox="1"/>
          <p:nvPr/>
        </p:nvSpPr>
        <p:spPr>
          <a:xfrm>
            <a:off x="5683374" y="3700170"/>
            <a:ext cx="3116421" cy="369332"/>
          </a:xfrm>
          <a:prstGeom prst="rect">
            <a:avLst/>
          </a:prstGeom>
          <a:noFill/>
        </p:spPr>
        <p:txBody>
          <a:bodyPr wrap="square" rtlCol="0">
            <a:spAutoFit/>
          </a:bodyPr>
          <a:lstStyle/>
          <a:p>
            <a:r>
              <a:rPr lang="en-US" dirty="0">
                <a:latin typeface="Franklin Gothic Medium" panose="020B0603020102020204" pitchFamily="34" charset="0"/>
                <a:ea typeface="Tahoma" panose="020B0604030504040204" pitchFamily="34" charset="0"/>
                <a:cs typeface="Tahoma" panose="020B0604030504040204" pitchFamily="34" charset="0"/>
              </a:rPr>
              <a:t>Business Questions</a:t>
            </a:r>
          </a:p>
        </p:txBody>
      </p:sp>
      <p:sp>
        <p:nvSpPr>
          <p:cNvPr id="22" name="Oval 21">
            <a:extLst>
              <a:ext uri="{FF2B5EF4-FFF2-40B4-BE49-F238E27FC236}">
                <a16:creationId xmlns:a16="http://schemas.microsoft.com/office/drawing/2014/main" id="{AF572E2E-ED2D-10EE-56EC-39301C442237}"/>
              </a:ext>
            </a:extLst>
          </p:cNvPr>
          <p:cNvSpPr/>
          <p:nvPr/>
        </p:nvSpPr>
        <p:spPr>
          <a:xfrm>
            <a:off x="5471887" y="-1872052"/>
            <a:ext cx="3889829" cy="1343840"/>
          </a:xfrm>
          <a:prstGeom prst="ellipse">
            <a:avLst/>
          </a:prstGeom>
          <a:solidFill>
            <a:srgbClr val="747C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A974711-5A7E-E7A6-2AC5-D738FB8E2045}"/>
              </a:ext>
            </a:extLst>
          </p:cNvPr>
          <p:cNvSpPr txBox="1"/>
          <p:nvPr/>
        </p:nvSpPr>
        <p:spPr>
          <a:xfrm>
            <a:off x="5691633" y="4377500"/>
            <a:ext cx="3116421" cy="369332"/>
          </a:xfrm>
          <a:prstGeom prst="rect">
            <a:avLst/>
          </a:prstGeom>
          <a:noFill/>
        </p:spPr>
        <p:txBody>
          <a:bodyPr wrap="square" rtlCol="0">
            <a:spAutoFit/>
          </a:bodyPr>
          <a:lstStyle/>
          <a:p>
            <a:r>
              <a:rPr lang="en-US" dirty="0">
                <a:latin typeface="Franklin Gothic Medium" panose="020B0603020102020204" pitchFamily="34" charset="0"/>
                <a:ea typeface="Tahoma" panose="020B0604030504040204" pitchFamily="34" charset="0"/>
                <a:cs typeface="Tahoma" panose="020B0604030504040204" pitchFamily="34" charset="0"/>
              </a:rPr>
              <a:t>Result of analysis</a:t>
            </a:r>
          </a:p>
        </p:txBody>
      </p:sp>
      <p:sp>
        <p:nvSpPr>
          <p:cNvPr id="24" name="TextBox 23">
            <a:extLst>
              <a:ext uri="{FF2B5EF4-FFF2-40B4-BE49-F238E27FC236}">
                <a16:creationId xmlns:a16="http://schemas.microsoft.com/office/drawing/2014/main" id="{73CC6E9C-519B-DC1C-DAF2-79B38E8D3727}"/>
              </a:ext>
            </a:extLst>
          </p:cNvPr>
          <p:cNvSpPr txBox="1"/>
          <p:nvPr/>
        </p:nvSpPr>
        <p:spPr>
          <a:xfrm>
            <a:off x="5691633" y="5009532"/>
            <a:ext cx="3830282" cy="369332"/>
          </a:xfrm>
          <a:prstGeom prst="rect">
            <a:avLst/>
          </a:prstGeom>
          <a:noFill/>
        </p:spPr>
        <p:txBody>
          <a:bodyPr wrap="square" rtlCol="0">
            <a:spAutoFit/>
          </a:bodyPr>
          <a:lstStyle/>
          <a:p>
            <a:r>
              <a:rPr lang="en-US" dirty="0">
                <a:latin typeface="Franklin Gothic Medium" panose="020B0603020102020204" pitchFamily="34" charset="0"/>
                <a:ea typeface="Tahoma" panose="020B0604030504040204" pitchFamily="34" charset="0"/>
                <a:cs typeface="Tahoma" panose="020B0604030504040204" pitchFamily="34" charset="0"/>
              </a:rPr>
              <a:t>Summary and recommendation</a:t>
            </a:r>
          </a:p>
        </p:txBody>
      </p:sp>
      <p:pic>
        <p:nvPicPr>
          <p:cNvPr id="29" name="Picture 28" descr="A blue and yellow snake logo&#10;&#10;Description automatically generated">
            <a:extLst>
              <a:ext uri="{FF2B5EF4-FFF2-40B4-BE49-F238E27FC236}">
                <a16:creationId xmlns:a16="http://schemas.microsoft.com/office/drawing/2014/main" id="{2A90C0A1-C1BE-E9B1-A3E7-AF9B0B47CAC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904253" y="-1197475"/>
            <a:ext cx="627127" cy="687488"/>
          </a:xfrm>
          <a:prstGeom prst="rect">
            <a:avLst/>
          </a:prstGeom>
        </p:spPr>
      </p:pic>
      <p:pic>
        <p:nvPicPr>
          <p:cNvPr id="30" name="Picture 29" descr="A logo with orange circles and grey dots&#10;&#10;Description automatically generated">
            <a:extLst>
              <a:ext uri="{FF2B5EF4-FFF2-40B4-BE49-F238E27FC236}">
                <a16:creationId xmlns:a16="http://schemas.microsoft.com/office/drawing/2014/main" id="{B69270AA-4ECC-0B00-7DFC-06512F3275B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33035" r="29522"/>
          <a:stretch/>
        </p:blipFill>
        <p:spPr>
          <a:xfrm>
            <a:off x="13907583" y="4010283"/>
            <a:ext cx="627127" cy="701887"/>
          </a:xfrm>
          <a:prstGeom prst="rect">
            <a:avLst/>
          </a:prstGeom>
        </p:spPr>
      </p:pic>
      <p:pic>
        <p:nvPicPr>
          <p:cNvPr id="31" name="Picture 30" descr="A yellow rectangular shapes on a white background&#10;&#10;Description automatically generated">
            <a:extLst>
              <a:ext uri="{FF2B5EF4-FFF2-40B4-BE49-F238E27FC236}">
                <a16:creationId xmlns:a16="http://schemas.microsoft.com/office/drawing/2014/main" id="{F47A8FD9-03FC-70F4-31DD-8B8F580A81A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787972" y="8612408"/>
            <a:ext cx="859691" cy="537307"/>
          </a:xfrm>
          <a:prstGeom prst="rect">
            <a:avLst/>
          </a:prstGeom>
        </p:spPr>
      </p:pic>
      <p:pic>
        <p:nvPicPr>
          <p:cNvPr id="32" name="Picture 31" descr="A red rectangle with a symbol and text&#10;&#10;Description automatically generated">
            <a:extLst>
              <a:ext uri="{FF2B5EF4-FFF2-40B4-BE49-F238E27FC236}">
                <a16:creationId xmlns:a16="http://schemas.microsoft.com/office/drawing/2014/main" id="{BC2BCC52-7280-BF6E-5423-6A2BBC25F87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r="62095"/>
          <a:stretch/>
        </p:blipFill>
        <p:spPr>
          <a:xfrm>
            <a:off x="13334102" y="5608416"/>
            <a:ext cx="859691" cy="962199"/>
          </a:xfrm>
          <a:prstGeom prst="rect">
            <a:avLst/>
          </a:prstGeom>
        </p:spPr>
      </p:pic>
      <p:pic>
        <p:nvPicPr>
          <p:cNvPr id="33" name="Picture 32" descr="A logo of a dolphin&#10;&#10;Description automatically generated">
            <a:extLst>
              <a:ext uri="{FF2B5EF4-FFF2-40B4-BE49-F238E27FC236}">
                <a16:creationId xmlns:a16="http://schemas.microsoft.com/office/drawing/2014/main" id="{9CC3FB3B-4E30-9779-B6BF-3B6F5E599772}"/>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3212132" y="1618450"/>
            <a:ext cx="1193662" cy="1193662"/>
          </a:xfrm>
          <a:prstGeom prst="rect">
            <a:avLst/>
          </a:prstGeom>
        </p:spPr>
      </p:pic>
    </p:spTree>
    <p:extLst>
      <p:ext uri="{BB962C8B-B14F-4D97-AF65-F5344CB8AC3E}">
        <p14:creationId xmlns:p14="http://schemas.microsoft.com/office/powerpoint/2010/main" val="135201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1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14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20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250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0" grpId="0"/>
      <p:bldP spid="21" grpId="0"/>
      <p:bldP spid="23"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Diagonal Corners Snipped 2">
            <a:extLst>
              <a:ext uri="{FF2B5EF4-FFF2-40B4-BE49-F238E27FC236}">
                <a16:creationId xmlns:a16="http://schemas.microsoft.com/office/drawing/2014/main" id="{046FBF53-3B42-6356-9952-D8C49CD26AFC}"/>
              </a:ext>
            </a:extLst>
          </p:cNvPr>
          <p:cNvSpPr/>
          <p:nvPr/>
        </p:nvSpPr>
        <p:spPr>
          <a:xfrm rot="8290731">
            <a:off x="12192000" y="6773861"/>
            <a:ext cx="4267744" cy="2333619"/>
          </a:xfrm>
          <a:prstGeom prst="snip2DiagRect">
            <a:avLst/>
          </a:prstGeom>
          <a:solidFill>
            <a:srgbClr val="747C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Diagonal Corners Snipped 5">
            <a:extLst>
              <a:ext uri="{FF2B5EF4-FFF2-40B4-BE49-F238E27FC236}">
                <a16:creationId xmlns:a16="http://schemas.microsoft.com/office/drawing/2014/main" id="{4C85D966-B9E7-0392-8CA9-D8FE7F7911C6}"/>
              </a:ext>
            </a:extLst>
          </p:cNvPr>
          <p:cNvSpPr/>
          <p:nvPr/>
        </p:nvSpPr>
        <p:spPr>
          <a:xfrm rot="5400000">
            <a:off x="-4120788" y="2748625"/>
            <a:ext cx="2879816" cy="1796226"/>
          </a:xfrm>
          <a:prstGeom prst="snip2DiagRect">
            <a:avLst/>
          </a:prstGeom>
          <a:solidFill>
            <a:srgbClr val="989F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0226F5C-550B-7297-B1AE-079239734ED0}"/>
              </a:ext>
            </a:extLst>
          </p:cNvPr>
          <p:cNvSpPr txBox="1"/>
          <p:nvPr/>
        </p:nvSpPr>
        <p:spPr>
          <a:xfrm>
            <a:off x="0" y="1719943"/>
            <a:ext cx="12192000" cy="172354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800" b="1" u="sng" dirty="0">
                <a:latin typeface="Roboto" panose="02000000000000000000" pitchFamily="2" charset="0"/>
                <a:ea typeface="Roboto" panose="02000000000000000000" pitchFamily="2" charset="0"/>
                <a:cs typeface="Roboto" panose="02000000000000000000" pitchFamily="2" charset="0"/>
              </a:rPr>
              <a:t>Overview</a:t>
            </a:r>
          </a:p>
          <a:p>
            <a:pPr algn="ctr"/>
            <a:endParaRPr lang="en-US" sz="2400" b="1" dirty="0">
              <a:latin typeface="Franklin Gothic Medium" panose="020B0603020102020204" pitchFamily="34" charset="0"/>
              <a:ea typeface="Tahoma" panose="020B0604030504040204" pitchFamily="34" charset="0"/>
              <a:cs typeface="Tahoma" panose="020B0604030504040204" pitchFamily="34" charset="0"/>
            </a:endParaRPr>
          </a:p>
          <a:p>
            <a:pPr algn="ctr"/>
            <a:r>
              <a:rPr lang="en-US" dirty="0">
                <a:latin typeface="Franklin Gothic Medium" panose="020B0603020102020204" pitchFamily="34" charset="0"/>
                <a:ea typeface="Tahoma" panose="020B0604030504040204" pitchFamily="34" charset="0"/>
                <a:cs typeface="Tahoma" panose="020B0604030504040204" pitchFamily="34" charset="0"/>
              </a:rPr>
              <a:t>The </a:t>
            </a:r>
            <a:r>
              <a:rPr lang="en-US" dirty="0">
                <a:solidFill>
                  <a:schemeClr val="tx2">
                    <a:lumMod val="50000"/>
                    <a:lumOff val="50000"/>
                  </a:schemeClr>
                </a:solidFill>
                <a:latin typeface="Franklin Gothic Medium" panose="020B0603020102020204" pitchFamily="34" charset="0"/>
                <a:ea typeface="Tahoma" panose="020B0604030504040204" pitchFamily="34" charset="0"/>
                <a:cs typeface="Tahoma" panose="020B0604030504040204" pitchFamily="34" charset="0"/>
              </a:rPr>
              <a:t>Bike Store Database Analysis </a:t>
            </a:r>
            <a:r>
              <a:rPr lang="en-US" dirty="0">
                <a:latin typeface="Franklin Gothic Medium" panose="020B0603020102020204" pitchFamily="34" charset="0"/>
                <a:ea typeface="Tahoma" panose="020B0604030504040204" pitchFamily="34" charset="0"/>
                <a:cs typeface="Tahoma" panose="020B0604030504040204" pitchFamily="34" charset="0"/>
              </a:rPr>
              <a:t>project aims to analyze the sales data of a bike store to derive meaningful insights that can help in making informed business decisions. The project involves the extraction, transformation, and loading (ETL) of data into a structured database, followed by running SQL queries to answer specific business questions.</a:t>
            </a:r>
            <a:endParaRPr lang="en-US" b="1" dirty="0">
              <a:latin typeface="Franklin Gothic Medium" panose="020B0603020102020204" pitchFamily="34" charset="0"/>
              <a:ea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5BD1AF3B-F2A4-A233-C560-867A1A68A2A0}"/>
              </a:ext>
            </a:extLst>
          </p:cNvPr>
          <p:cNvSpPr txBox="1"/>
          <p:nvPr/>
        </p:nvSpPr>
        <p:spPr>
          <a:xfrm>
            <a:off x="0" y="3646738"/>
            <a:ext cx="12192000" cy="2923877"/>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en-US" sz="2000" b="1" u="sng" dirty="0">
                <a:latin typeface="Roboto" panose="02000000000000000000" pitchFamily="2" charset="0"/>
                <a:ea typeface="Roboto" panose="02000000000000000000" pitchFamily="2" charset="0"/>
                <a:cs typeface="Roboto" panose="02000000000000000000" pitchFamily="2" charset="0"/>
              </a:rPr>
              <a:t>Tools and </a:t>
            </a:r>
            <a:r>
              <a:rPr lang="en-US" sz="2000" b="1" u="sng" dirty="0">
                <a:solidFill>
                  <a:schemeClr val="tx2">
                    <a:lumMod val="50000"/>
                    <a:lumOff val="50000"/>
                  </a:schemeClr>
                </a:solidFill>
                <a:latin typeface="Roboto" panose="02000000000000000000" pitchFamily="2" charset="0"/>
                <a:ea typeface="Roboto" panose="02000000000000000000" pitchFamily="2" charset="0"/>
                <a:cs typeface="Roboto" panose="02000000000000000000" pitchFamily="2" charset="0"/>
              </a:rPr>
              <a:t>Technologies</a:t>
            </a:r>
            <a:r>
              <a:rPr lang="en-US" sz="2000" b="1" u="sng" dirty="0">
                <a:latin typeface="Roboto" panose="02000000000000000000" pitchFamily="2" charset="0"/>
                <a:ea typeface="Roboto" panose="02000000000000000000" pitchFamily="2" charset="0"/>
                <a:cs typeface="Roboto" panose="02000000000000000000" pitchFamily="2" charset="0"/>
              </a:rPr>
              <a:t> </a:t>
            </a:r>
            <a:r>
              <a:rPr lang="en-US" sz="2000" b="1" u="sng" dirty="0">
                <a:solidFill>
                  <a:schemeClr val="tx2">
                    <a:lumMod val="50000"/>
                    <a:lumOff val="50000"/>
                  </a:schemeClr>
                </a:solidFill>
                <a:latin typeface="Roboto" panose="02000000000000000000" pitchFamily="2" charset="0"/>
                <a:ea typeface="Roboto" panose="02000000000000000000" pitchFamily="2" charset="0"/>
                <a:cs typeface="Roboto" panose="02000000000000000000" pitchFamily="2" charset="0"/>
              </a:rPr>
              <a:t>Used</a:t>
            </a:r>
          </a:p>
          <a:p>
            <a:pPr algn="ctr"/>
            <a:endParaRPr lang="en-US" sz="2000" b="1" u="sng" dirty="0">
              <a:latin typeface="Franklin Gothic Medium" panose="020B060302010202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dirty="0">
                <a:latin typeface="Franklin Gothic Medium" panose="020B0603020102020204" pitchFamily="34" charset="0"/>
                <a:ea typeface="Tahoma" panose="020B0604030504040204" pitchFamily="34" charset="0"/>
                <a:cs typeface="Tahoma" panose="020B0604030504040204" pitchFamily="34" charset="0"/>
              </a:rPr>
              <a:t>Database Management System (DBMS): MySQL</a:t>
            </a:r>
          </a:p>
          <a:p>
            <a:pPr marL="285750" indent="-285750">
              <a:buFont typeface="Arial" panose="020B0604020202020204" pitchFamily="34" charset="0"/>
              <a:buChar char="•"/>
            </a:pPr>
            <a:r>
              <a:rPr lang="en-US" dirty="0">
                <a:latin typeface="Franklin Gothic Medium" panose="020B0603020102020204" pitchFamily="34" charset="0"/>
                <a:ea typeface="Tahoma" panose="020B0604030504040204" pitchFamily="34" charset="0"/>
                <a:cs typeface="Tahoma" panose="020B0604030504040204" pitchFamily="34" charset="0"/>
              </a:rPr>
              <a:t>Python</a:t>
            </a:r>
          </a:p>
          <a:p>
            <a:pPr marL="1200150" lvl="2" indent="-285750">
              <a:buFont typeface="Wingdings" panose="05000000000000000000" pitchFamily="2" charset="2"/>
              <a:buChar char="§"/>
            </a:pPr>
            <a:r>
              <a:rPr lang="en-US" dirty="0" err="1">
                <a:latin typeface="Franklin Gothic Medium" panose="020B0603020102020204" pitchFamily="34" charset="0"/>
                <a:ea typeface="Tahoma" panose="020B0604030504040204" pitchFamily="34" charset="0"/>
                <a:cs typeface="Tahoma" panose="020B0604030504040204" pitchFamily="34" charset="0"/>
              </a:rPr>
              <a:t>Jupyter</a:t>
            </a:r>
            <a:r>
              <a:rPr lang="en-US" dirty="0">
                <a:latin typeface="Franklin Gothic Medium" panose="020B0603020102020204" pitchFamily="34" charset="0"/>
                <a:ea typeface="Tahoma" panose="020B0604030504040204" pitchFamily="34" charset="0"/>
                <a:cs typeface="Tahoma" panose="020B0604030504040204" pitchFamily="34" charset="0"/>
              </a:rPr>
              <a:t> Notebook</a:t>
            </a:r>
          </a:p>
          <a:p>
            <a:pPr marL="1200150" lvl="2" indent="-285750">
              <a:buFont typeface="Wingdings" panose="05000000000000000000" pitchFamily="2" charset="2"/>
              <a:buChar char="§"/>
            </a:pPr>
            <a:r>
              <a:rPr lang="en-US" dirty="0">
                <a:latin typeface="Franklin Gothic Medium" panose="020B0603020102020204" pitchFamily="34" charset="0"/>
                <a:ea typeface="Tahoma" panose="020B0604030504040204" pitchFamily="34" charset="0"/>
                <a:cs typeface="Tahoma" panose="020B0604030504040204" pitchFamily="34" charset="0"/>
              </a:rPr>
              <a:t>SQL Alchemy</a:t>
            </a:r>
          </a:p>
          <a:p>
            <a:pPr marL="285750" indent="-285750">
              <a:buFont typeface="Arial" panose="020B0604020202020204" pitchFamily="34" charset="0"/>
              <a:buChar char="•"/>
            </a:pPr>
            <a:r>
              <a:rPr lang="en-US" dirty="0" err="1">
                <a:latin typeface="Franklin Gothic Medium" panose="020B0603020102020204" pitchFamily="34" charset="0"/>
                <a:ea typeface="Tahoma" panose="020B0604030504040204" pitchFamily="34" charset="0"/>
                <a:cs typeface="Tahoma" panose="020B0604030504040204" pitchFamily="34" charset="0"/>
              </a:rPr>
              <a:t>PowerBi</a:t>
            </a:r>
            <a:endParaRPr lang="en-US" dirty="0">
              <a:latin typeface="Franklin Gothic Medium" panose="020B0603020102020204" pitchFamily="34" charset="0"/>
              <a:ea typeface="Tahoma" panose="020B0604030504040204" pitchFamily="34" charset="0"/>
              <a:cs typeface="Tahoma" panose="020B0604030504040204" pitchFamily="34" charset="0"/>
            </a:endParaRPr>
          </a:p>
          <a:p>
            <a:pPr marL="1200150" lvl="2" indent="-285750">
              <a:buFont typeface="Wingdings" panose="05000000000000000000" pitchFamily="2" charset="2"/>
              <a:buChar char="§"/>
            </a:pPr>
            <a:r>
              <a:rPr lang="en-US" dirty="0">
                <a:latin typeface="Franklin Gothic Medium" panose="020B0603020102020204" pitchFamily="34" charset="0"/>
                <a:ea typeface="Tahoma" panose="020B0604030504040204" pitchFamily="34" charset="0"/>
                <a:cs typeface="Tahoma" panose="020B0604030504040204" pitchFamily="34" charset="0"/>
              </a:rPr>
              <a:t>Power Query Editor</a:t>
            </a:r>
          </a:p>
          <a:p>
            <a:pPr marL="1200150" lvl="2" indent="-285750">
              <a:buFont typeface="Wingdings" panose="05000000000000000000" pitchFamily="2" charset="2"/>
              <a:buChar char="§"/>
            </a:pPr>
            <a:r>
              <a:rPr lang="en-US" dirty="0" err="1">
                <a:latin typeface="Franklin Gothic Medium" panose="020B0603020102020204" pitchFamily="34" charset="0"/>
                <a:ea typeface="Tahoma" panose="020B0604030504040204" pitchFamily="34" charset="0"/>
                <a:cs typeface="Tahoma" panose="020B0604030504040204" pitchFamily="34" charset="0"/>
              </a:rPr>
              <a:t>Visualisation</a:t>
            </a:r>
            <a:endParaRPr lang="en-US" dirty="0">
              <a:latin typeface="Franklin Gothic Medium" panose="020B060302010202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dirty="0">
                <a:latin typeface="Franklin Gothic Medium" panose="020B0603020102020204" pitchFamily="34" charset="0"/>
                <a:ea typeface="Tahoma" panose="020B0604030504040204" pitchFamily="34" charset="0"/>
                <a:cs typeface="Tahoma" panose="020B0604030504040204" pitchFamily="34" charset="0"/>
              </a:rPr>
              <a:t>Microsoft PowerPoint</a:t>
            </a:r>
          </a:p>
        </p:txBody>
      </p:sp>
      <p:sp>
        <p:nvSpPr>
          <p:cNvPr id="2" name="Oval 1">
            <a:extLst>
              <a:ext uri="{FF2B5EF4-FFF2-40B4-BE49-F238E27FC236}">
                <a16:creationId xmlns:a16="http://schemas.microsoft.com/office/drawing/2014/main" id="{F3055F8F-7CF5-190B-04F5-D0342398D1FB}"/>
              </a:ext>
            </a:extLst>
          </p:cNvPr>
          <p:cNvSpPr/>
          <p:nvPr/>
        </p:nvSpPr>
        <p:spPr>
          <a:xfrm>
            <a:off x="-1240972" y="-3000810"/>
            <a:ext cx="14673942" cy="4720753"/>
          </a:xfrm>
          <a:prstGeom prst="ellipse">
            <a:avLst/>
          </a:prstGeom>
          <a:solidFill>
            <a:srgbClr val="747C9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9A71AFF-6528-2548-664F-5FCF2157DAB8}"/>
              </a:ext>
            </a:extLst>
          </p:cNvPr>
          <p:cNvSpPr txBox="1"/>
          <p:nvPr/>
        </p:nvSpPr>
        <p:spPr>
          <a:xfrm>
            <a:off x="4020457" y="301899"/>
            <a:ext cx="4151085" cy="830997"/>
          </a:xfrm>
          <a:prstGeom prst="rect">
            <a:avLst/>
          </a:prstGeom>
          <a:noFill/>
          <a:effectLst>
            <a:outerShdw blurRad="50800" dist="38100" dir="5400000" algn="t" rotWithShape="0">
              <a:schemeClr val="tx1">
                <a:alpha val="40000"/>
              </a:schemeClr>
            </a:outerShdw>
          </a:effectLst>
        </p:spPr>
        <p:txBody>
          <a:bodyPr wrap="square" rtlCol="0">
            <a:spAutoFit/>
          </a:bodyPr>
          <a:lstStyle/>
          <a:p>
            <a:pPr algn="ctr"/>
            <a:r>
              <a:rPr lang="en-US" sz="4800" b="1" dirty="0">
                <a:solidFill>
                  <a:schemeClr val="bg1"/>
                </a:solidFill>
                <a:latin typeface="Roboto" panose="02000000000000000000" pitchFamily="2" charset="0"/>
                <a:ea typeface="Roboto" panose="02000000000000000000" pitchFamily="2" charset="0"/>
                <a:cs typeface="Roboto" panose="02000000000000000000" pitchFamily="2" charset="0"/>
              </a:rPr>
              <a:t>Introduction</a:t>
            </a:r>
          </a:p>
        </p:txBody>
      </p:sp>
      <p:pic>
        <p:nvPicPr>
          <p:cNvPr id="7" name="Picture 6" descr="A blue and yellow snake logo&#10;&#10;Description automatically generated">
            <a:extLst>
              <a:ext uri="{FF2B5EF4-FFF2-40B4-BE49-F238E27FC236}">
                <a16:creationId xmlns:a16="http://schemas.microsoft.com/office/drawing/2014/main" id="{2683083B-5B2C-B92A-E9DE-546D0C05741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904253" y="4075565"/>
            <a:ext cx="627127" cy="687488"/>
          </a:xfrm>
          <a:prstGeom prst="rect">
            <a:avLst/>
          </a:prstGeom>
        </p:spPr>
      </p:pic>
      <p:pic>
        <p:nvPicPr>
          <p:cNvPr id="13" name="Picture 12" descr="A logo with orange circles and grey dots&#10;&#10;Description automatically generated">
            <a:extLst>
              <a:ext uri="{FF2B5EF4-FFF2-40B4-BE49-F238E27FC236}">
                <a16:creationId xmlns:a16="http://schemas.microsoft.com/office/drawing/2014/main" id="{DAC87A75-87B1-185E-24C8-7D668A4489E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33035" r="29522"/>
          <a:stretch/>
        </p:blipFill>
        <p:spPr>
          <a:xfrm>
            <a:off x="10615743" y="4010283"/>
            <a:ext cx="627127" cy="701887"/>
          </a:xfrm>
          <a:prstGeom prst="rect">
            <a:avLst/>
          </a:prstGeom>
        </p:spPr>
      </p:pic>
      <p:pic>
        <p:nvPicPr>
          <p:cNvPr id="16" name="Picture 15" descr="A yellow rectangular shapes on a white background&#10;&#10;Description automatically generated">
            <a:extLst>
              <a:ext uri="{FF2B5EF4-FFF2-40B4-BE49-F238E27FC236}">
                <a16:creationId xmlns:a16="http://schemas.microsoft.com/office/drawing/2014/main" id="{04D9DA07-DFE3-9A52-B343-AE9216461C8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787972" y="5777768"/>
            <a:ext cx="859691" cy="537307"/>
          </a:xfrm>
          <a:prstGeom prst="rect">
            <a:avLst/>
          </a:prstGeom>
        </p:spPr>
      </p:pic>
      <p:pic>
        <p:nvPicPr>
          <p:cNvPr id="22" name="Picture 21" descr="A red rectangle with a symbol and text&#10;&#10;Description automatically generated">
            <a:extLst>
              <a:ext uri="{FF2B5EF4-FFF2-40B4-BE49-F238E27FC236}">
                <a16:creationId xmlns:a16="http://schemas.microsoft.com/office/drawing/2014/main" id="{7B6F0955-931D-4610-E7B5-8F9A4BB2B48F}"/>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r="62095"/>
          <a:stretch/>
        </p:blipFill>
        <p:spPr>
          <a:xfrm>
            <a:off x="10499462" y="5608416"/>
            <a:ext cx="859691" cy="962199"/>
          </a:xfrm>
          <a:prstGeom prst="rect">
            <a:avLst/>
          </a:prstGeom>
        </p:spPr>
      </p:pic>
      <p:pic>
        <p:nvPicPr>
          <p:cNvPr id="10" name="Picture 9" descr="A logo of a dolphin&#10;&#10;Description automatically generated">
            <a:extLst>
              <a:ext uri="{FF2B5EF4-FFF2-40B4-BE49-F238E27FC236}">
                <a16:creationId xmlns:a16="http://schemas.microsoft.com/office/drawing/2014/main" id="{ADED5B48-2FB3-7A35-8A9A-E78F1F47D19D}"/>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9463092" y="4712170"/>
            <a:ext cx="1193662" cy="1193662"/>
          </a:xfrm>
          <a:prstGeom prst="rect">
            <a:avLst/>
          </a:prstGeom>
        </p:spPr>
      </p:pic>
    </p:spTree>
    <p:extLst>
      <p:ext uri="{BB962C8B-B14F-4D97-AF65-F5344CB8AC3E}">
        <p14:creationId xmlns:p14="http://schemas.microsoft.com/office/powerpoint/2010/main" val="3506717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CF08358C-C51E-9CCD-F128-DB6D21260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444" y="1426459"/>
            <a:ext cx="7070003" cy="3829585"/>
          </a:xfrm>
          <a:prstGeom prst="rect">
            <a:avLst/>
          </a:prstGeom>
        </p:spPr>
      </p:pic>
      <p:sp>
        <p:nvSpPr>
          <p:cNvPr id="6" name="Rectangle: Diagonal Corners Snipped 5">
            <a:extLst>
              <a:ext uri="{FF2B5EF4-FFF2-40B4-BE49-F238E27FC236}">
                <a16:creationId xmlns:a16="http://schemas.microsoft.com/office/drawing/2014/main" id="{4C85D966-B9E7-0392-8CA9-D8FE7F7911C6}"/>
              </a:ext>
            </a:extLst>
          </p:cNvPr>
          <p:cNvSpPr/>
          <p:nvPr/>
        </p:nvSpPr>
        <p:spPr>
          <a:xfrm rot="19606189">
            <a:off x="9964399" y="5694899"/>
            <a:ext cx="3648648" cy="2046832"/>
          </a:xfrm>
          <a:prstGeom prst="snip2DiagRect">
            <a:avLst>
              <a:gd name="adj1" fmla="val 0"/>
              <a:gd name="adj2" fmla="val 33955"/>
            </a:avLst>
          </a:prstGeom>
          <a:solidFill>
            <a:srgbClr val="989FB1"/>
          </a:solidFill>
          <a:effectLst>
            <a:outerShdw blurRad="508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Manual Operation 18">
            <a:extLst>
              <a:ext uri="{FF2B5EF4-FFF2-40B4-BE49-F238E27FC236}">
                <a16:creationId xmlns:a16="http://schemas.microsoft.com/office/drawing/2014/main" id="{83F5BA1A-D20C-1C0C-0999-1E54B277EED2}"/>
              </a:ext>
            </a:extLst>
          </p:cNvPr>
          <p:cNvSpPr/>
          <p:nvPr/>
        </p:nvSpPr>
        <p:spPr>
          <a:xfrm>
            <a:off x="3412881" y="-2453323"/>
            <a:ext cx="5366236" cy="1045029"/>
          </a:xfrm>
          <a:prstGeom prst="flowChartManualOperation">
            <a:avLst/>
          </a:prstGeom>
          <a:solidFill>
            <a:srgbClr val="2621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Tahoma" panose="020B0604030504040204" pitchFamily="34" charset="0"/>
                <a:ea typeface="Tahoma" panose="020B0604030504040204" pitchFamily="34" charset="0"/>
                <a:cs typeface="Tahoma" panose="020B0604030504040204" pitchFamily="34" charset="0"/>
              </a:rPr>
              <a:t>Introduction</a:t>
            </a:r>
            <a:endParaRPr lang="en-US" sz="3200" dirty="0"/>
          </a:p>
        </p:txBody>
      </p:sp>
      <p:sp>
        <p:nvSpPr>
          <p:cNvPr id="2" name="TextBox 1">
            <a:extLst>
              <a:ext uri="{FF2B5EF4-FFF2-40B4-BE49-F238E27FC236}">
                <a16:creationId xmlns:a16="http://schemas.microsoft.com/office/drawing/2014/main" id="{B24D60FB-A73F-D237-73E2-EE89EB82E16B}"/>
              </a:ext>
            </a:extLst>
          </p:cNvPr>
          <p:cNvSpPr txBox="1"/>
          <p:nvPr/>
        </p:nvSpPr>
        <p:spPr>
          <a:xfrm>
            <a:off x="2306167" y="697823"/>
            <a:ext cx="3820465" cy="707886"/>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4000" b="1" dirty="0">
                <a:latin typeface="Franklin Gothic Medium" panose="020B0603020102020204" pitchFamily="34" charset="0"/>
                <a:ea typeface="Tahoma" panose="020B0604030504040204" pitchFamily="34" charset="0"/>
                <a:cs typeface="Tahoma" panose="020B0604030504040204" pitchFamily="34" charset="0"/>
              </a:rPr>
              <a:t>Data </a:t>
            </a:r>
            <a:r>
              <a:rPr lang="en-US" sz="4000" b="1" dirty="0">
                <a:solidFill>
                  <a:srgbClr val="4E95D9"/>
                </a:solidFill>
                <a:latin typeface="Franklin Gothic Medium" panose="020B0603020102020204" pitchFamily="34" charset="0"/>
                <a:ea typeface="Tahoma" panose="020B0604030504040204" pitchFamily="34" charset="0"/>
                <a:cs typeface="Tahoma" panose="020B0604030504040204" pitchFamily="34" charset="0"/>
              </a:rPr>
              <a:t>Cleaning</a:t>
            </a:r>
          </a:p>
        </p:txBody>
      </p:sp>
      <p:sp>
        <p:nvSpPr>
          <p:cNvPr id="3" name="Rectangle: Diagonal Corners Snipped 2">
            <a:extLst>
              <a:ext uri="{FF2B5EF4-FFF2-40B4-BE49-F238E27FC236}">
                <a16:creationId xmlns:a16="http://schemas.microsoft.com/office/drawing/2014/main" id="{046FBF53-3B42-6356-9952-D8C49CD26AFC}"/>
              </a:ext>
            </a:extLst>
          </p:cNvPr>
          <p:cNvSpPr/>
          <p:nvPr/>
        </p:nvSpPr>
        <p:spPr>
          <a:xfrm rot="19743211">
            <a:off x="-666001" y="-1166810"/>
            <a:ext cx="4267744" cy="2333619"/>
          </a:xfrm>
          <a:prstGeom prst="snip2DiagRect">
            <a:avLst>
              <a:gd name="adj1" fmla="val 0"/>
              <a:gd name="adj2" fmla="val 37092"/>
            </a:avLst>
          </a:prstGeom>
          <a:solidFill>
            <a:srgbClr val="747C9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C858D9C-821F-7FA8-197A-DA5B4B017641}"/>
              </a:ext>
            </a:extLst>
          </p:cNvPr>
          <p:cNvSpPr txBox="1"/>
          <p:nvPr/>
        </p:nvSpPr>
        <p:spPr>
          <a:xfrm>
            <a:off x="5076444" y="1080583"/>
            <a:ext cx="7070003" cy="307777"/>
          </a:xfrm>
          <a:prstGeom prst="rect">
            <a:avLst/>
          </a:prstGeom>
          <a:noFill/>
        </p:spPr>
        <p:txBody>
          <a:bodyPr wrap="square" rtlCol="0">
            <a:spAutoFit/>
          </a:bodyPr>
          <a:lstStyle/>
          <a:p>
            <a:pPr algn="ctr"/>
            <a:r>
              <a:rPr lang="en-US" sz="1400" u="sng" dirty="0">
                <a:latin typeface="Franklin Gothic Medium" panose="020B0603020102020204" pitchFamily="34" charset="0"/>
              </a:rPr>
              <a:t>Initial exploration | Handling missing Values | Transformation</a:t>
            </a:r>
          </a:p>
        </p:txBody>
      </p:sp>
      <p:pic>
        <p:nvPicPr>
          <p:cNvPr id="9" name="Picture 8" descr="A screenshot of a computer&#10;&#10;Description automatically generated">
            <a:extLst>
              <a:ext uri="{FF2B5EF4-FFF2-40B4-BE49-F238E27FC236}">
                <a16:creationId xmlns:a16="http://schemas.microsoft.com/office/drawing/2014/main" id="{AFB85428-0196-D316-8330-D6321C71CE5A}"/>
              </a:ext>
            </a:extLst>
          </p:cNvPr>
          <p:cNvPicPr>
            <a:picLocks noChangeAspect="1"/>
          </p:cNvPicPr>
          <p:nvPr/>
        </p:nvPicPr>
        <p:blipFill rotWithShape="1">
          <a:blip r:embed="rId3">
            <a:extLst>
              <a:ext uri="{28A0092B-C50C-407E-A947-70E740481C1C}">
                <a14:useLocalDpi xmlns:a14="http://schemas.microsoft.com/office/drawing/2010/main" val="0"/>
              </a:ext>
            </a:extLst>
          </a:blip>
          <a:srcRect l="27327" t="33997" r="23538" b="12139"/>
          <a:stretch/>
        </p:blipFill>
        <p:spPr>
          <a:xfrm>
            <a:off x="403276" y="3883182"/>
            <a:ext cx="4673168" cy="2774831"/>
          </a:xfrm>
          <a:prstGeom prst="rect">
            <a:avLst/>
          </a:prstGeom>
        </p:spPr>
      </p:pic>
      <p:sp>
        <p:nvSpPr>
          <p:cNvPr id="10" name="TextBox 9">
            <a:extLst>
              <a:ext uri="{FF2B5EF4-FFF2-40B4-BE49-F238E27FC236}">
                <a16:creationId xmlns:a16="http://schemas.microsoft.com/office/drawing/2014/main" id="{2418C72E-D8B4-0C96-28D6-E2802723B9E3}"/>
              </a:ext>
            </a:extLst>
          </p:cNvPr>
          <p:cNvSpPr txBox="1"/>
          <p:nvPr/>
        </p:nvSpPr>
        <p:spPr>
          <a:xfrm>
            <a:off x="403276" y="3580198"/>
            <a:ext cx="4673168" cy="307777"/>
          </a:xfrm>
          <a:prstGeom prst="rect">
            <a:avLst/>
          </a:prstGeom>
          <a:noFill/>
        </p:spPr>
        <p:txBody>
          <a:bodyPr wrap="square" rtlCol="0">
            <a:spAutoFit/>
          </a:bodyPr>
          <a:lstStyle/>
          <a:p>
            <a:r>
              <a:rPr lang="en-US" sz="1400" dirty="0">
                <a:latin typeface="Franklin Gothic Medium" panose="020B0603020102020204" pitchFamily="34" charset="0"/>
              </a:rPr>
              <a:t>Creating Box plot for treating outliers in the columns</a:t>
            </a:r>
          </a:p>
        </p:txBody>
      </p:sp>
      <p:sp>
        <p:nvSpPr>
          <p:cNvPr id="11" name="TextBox 10">
            <a:extLst>
              <a:ext uri="{FF2B5EF4-FFF2-40B4-BE49-F238E27FC236}">
                <a16:creationId xmlns:a16="http://schemas.microsoft.com/office/drawing/2014/main" id="{41C47B7E-AF9F-FA53-27A2-ADFD96191988}"/>
              </a:ext>
            </a:extLst>
          </p:cNvPr>
          <p:cNvSpPr txBox="1"/>
          <p:nvPr/>
        </p:nvSpPr>
        <p:spPr>
          <a:xfrm>
            <a:off x="1208637" y="2154184"/>
            <a:ext cx="3752661" cy="1384995"/>
          </a:xfrm>
          <a:prstGeom prst="rect">
            <a:avLst/>
          </a:prstGeom>
          <a:noFill/>
        </p:spPr>
        <p:txBody>
          <a:bodyPr wrap="square" rtlCol="0">
            <a:spAutoFit/>
          </a:bodyPr>
          <a:lstStyle/>
          <a:p>
            <a:r>
              <a:rPr lang="en-US" sz="1200" dirty="0"/>
              <a:t>Data cleaning is primarily  done using the power query editor. missing values were identified and handled appropriately, either by filling them with suitable replacements or removing them altogether. </a:t>
            </a:r>
          </a:p>
          <a:p>
            <a:endParaRPr lang="en-US" sz="1200" dirty="0"/>
          </a:p>
          <a:p>
            <a:r>
              <a:rPr lang="en-US" sz="1200" dirty="0"/>
              <a:t>Additionally, box plots was made to detect and treat outliers.</a:t>
            </a:r>
          </a:p>
        </p:txBody>
      </p:sp>
      <p:pic>
        <p:nvPicPr>
          <p:cNvPr id="4" name="Picture 3" descr="A blue and yellow snake logo&#10;&#10;Description automatically generated">
            <a:extLst>
              <a:ext uri="{FF2B5EF4-FFF2-40B4-BE49-F238E27FC236}">
                <a16:creationId xmlns:a16="http://schemas.microsoft.com/office/drawing/2014/main" id="{51B00BE5-50BF-0668-082F-9809A3EED9C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10800000">
            <a:off x="12683773" y="4075565"/>
            <a:ext cx="627127" cy="687488"/>
          </a:xfrm>
          <a:prstGeom prst="rect">
            <a:avLst/>
          </a:prstGeom>
        </p:spPr>
      </p:pic>
      <p:pic>
        <p:nvPicPr>
          <p:cNvPr id="8" name="Picture 7" descr="A logo with orange circles and grey dots&#10;&#10;Description automatically generated">
            <a:extLst>
              <a:ext uri="{FF2B5EF4-FFF2-40B4-BE49-F238E27FC236}">
                <a16:creationId xmlns:a16="http://schemas.microsoft.com/office/drawing/2014/main" id="{52257344-0611-2891-4A65-2DEFDD2885E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33035" r="29522"/>
          <a:stretch/>
        </p:blipFill>
        <p:spPr>
          <a:xfrm rot="10800000">
            <a:off x="14395263" y="4010283"/>
            <a:ext cx="627127" cy="701887"/>
          </a:xfrm>
          <a:prstGeom prst="rect">
            <a:avLst/>
          </a:prstGeom>
        </p:spPr>
      </p:pic>
      <p:pic>
        <p:nvPicPr>
          <p:cNvPr id="12" name="Picture 11" descr="A yellow rectangular shapes on a white background&#10;&#10;Description automatically generated">
            <a:extLst>
              <a:ext uri="{FF2B5EF4-FFF2-40B4-BE49-F238E27FC236}">
                <a16:creationId xmlns:a16="http://schemas.microsoft.com/office/drawing/2014/main" id="{CDDD6A3C-AA9C-03E6-2B92-1D03B6B51591}"/>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rot="10800000">
            <a:off x="12567492" y="5777768"/>
            <a:ext cx="859691" cy="537307"/>
          </a:xfrm>
          <a:prstGeom prst="rect">
            <a:avLst/>
          </a:prstGeom>
        </p:spPr>
      </p:pic>
      <p:pic>
        <p:nvPicPr>
          <p:cNvPr id="13" name="Picture 12" descr="A red rectangle with a symbol and text&#10;&#10;Description automatically generated">
            <a:extLst>
              <a:ext uri="{FF2B5EF4-FFF2-40B4-BE49-F238E27FC236}">
                <a16:creationId xmlns:a16="http://schemas.microsoft.com/office/drawing/2014/main" id="{F7CBC260-18DC-C105-7D10-42594DBCDC8F}"/>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r="62095"/>
          <a:stretch/>
        </p:blipFill>
        <p:spPr>
          <a:xfrm rot="10800000">
            <a:off x="14278982" y="5608416"/>
            <a:ext cx="859691" cy="962199"/>
          </a:xfrm>
          <a:prstGeom prst="rect">
            <a:avLst/>
          </a:prstGeom>
        </p:spPr>
      </p:pic>
      <p:pic>
        <p:nvPicPr>
          <p:cNvPr id="14" name="Picture 13" descr="A logo of a dolphin&#10;&#10;Description automatically generated">
            <a:extLst>
              <a:ext uri="{FF2B5EF4-FFF2-40B4-BE49-F238E27FC236}">
                <a16:creationId xmlns:a16="http://schemas.microsoft.com/office/drawing/2014/main" id="{3C1DE204-A132-0DE3-0BA5-20769BC0F08F}"/>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rot="10800000">
            <a:off x="13242612" y="4712170"/>
            <a:ext cx="1193662" cy="1193662"/>
          </a:xfrm>
          <a:prstGeom prst="rect">
            <a:avLst/>
          </a:prstGeom>
        </p:spPr>
      </p:pic>
      <p:pic>
        <p:nvPicPr>
          <p:cNvPr id="16" name="Picture 15">
            <a:extLst>
              <a:ext uri="{FF2B5EF4-FFF2-40B4-BE49-F238E27FC236}">
                <a16:creationId xmlns:a16="http://schemas.microsoft.com/office/drawing/2014/main" id="{37C2AE8E-117A-7160-8714-5B6B8CCCCC06}"/>
              </a:ext>
            </a:extLst>
          </p:cNvPr>
          <p:cNvPicPr>
            <a:picLocks noChangeAspect="1"/>
          </p:cNvPicPr>
          <p:nvPr/>
        </p:nvPicPr>
        <p:blipFill>
          <a:blip r:embed="rId14"/>
          <a:stretch>
            <a:fillRect/>
          </a:stretch>
        </p:blipFill>
        <p:spPr>
          <a:xfrm>
            <a:off x="5076444" y="5390945"/>
            <a:ext cx="4248743" cy="1467055"/>
          </a:xfrm>
          <a:prstGeom prst="rect">
            <a:avLst/>
          </a:prstGeom>
        </p:spPr>
      </p:pic>
    </p:spTree>
    <p:extLst>
      <p:ext uri="{BB962C8B-B14F-4D97-AF65-F5344CB8AC3E}">
        <p14:creationId xmlns:p14="http://schemas.microsoft.com/office/powerpoint/2010/main" val="3589771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8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12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15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Diagonal Corners Snipped 5">
            <a:extLst>
              <a:ext uri="{FF2B5EF4-FFF2-40B4-BE49-F238E27FC236}">
                <a16:creationId xmlns:a16="http://schemas.microsoft.com/office/drawing/2014/main" id="{4C85D966-B9E7-0392-8CA9-D8FE7F7911C6}"/>
              </a:ext>
            </a:extLst>
          </p:cNvPr>
          <p:cNvSpPr/>
          <p:nvPr/>
        </p:nvSpPr>
        <p:spPr>
          <a:xfrm rot="8385316">
            <a:off x="-882991" y="-620210"/>
            <a:ext cx="3648648" cy="2046832"/>
          </a:xfrm>
          <a:prstGeom prst="snip2DiagRect">
            <a:avLst/>
          </a:prstGeom>
          <a:solidFill>
            <a:srgbClr val="989FB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Manual Operation 18">
            <a:extLst>
              <a:ext uri="{FF2B5EF4-FFF2-40B4-BE49-F238E27FC236}">
                <a16:creationId xmlns:a16="http://schemas.microsoft.com/office/drawing/2014/main" id="{83F5BA1A-D20C-1C0C-0999-1E54B277EED2}"/>
              </a:ext>
            </a:extLst>
          </p:cNvPr>
          <p:cNvSpPr/>
          <p:nvPr/>
        </p:nvSpPr>
        <p:spPr>
          <a:xfrm>
            <a:off x="3412881" y="-2453323"/>
            <a:ext cx="5366236" cy="1045029"/>
          </a:xfrm>
          <a:prstGeom prst="flowChartManualOperation">
            <a:avLst/>
          </a:prstGeom>
          <a:solidFill>
            <a:srgbClr val="2621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Tahoma" panose="020B0604030504040204" pitchFamily="34" charset="0"/>
                <a:ea typeface="Tahoma" panose="020B0604030504040204" pitchFamily="34" charset="0"/>
                <a:cs typeface="Tahoma" panose="020B0604030504040204" pitchFamily="34" charset="0"/>
              </a:rPr>
              <a:t>Introduction</a:t>
            </a:r>
            <a:endParaRPr lang="en-US" sz="3200" dirty="0"/>
          </a:p>
        </p:txBody>
      </p:sp>
      <p:sp>
        <p:nvSpPr>
          <p:cNvPr id="2" name="TextBox 1">
            <a:extLst>
              <a:ext uri="{FF2B5EF4-FFF2-40B4-BE49-F238E27FC236}">
                <a16:creationId xmlns:a16="http://schemas.microsoft.com/office/drawing/2014/main" id="{B24D60FB-A73F-D237-73E2-EE89EB82E16B}"/>
              </a:ext>
            </a:extLst>
          </p:cNvPr>
          <p:cNvSpPr txBox="1"/>
          <p:nvPr/>
        </p:nvSpPr>
        <p:spPr>
          <a:xfrm>
            <a:off x="2650881" y="80040"/>
            <a:ext cx="5366235"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600" b="1" dirty="0">
                <a:latin typeface="Franklin Gothic Medium" panose="020B0603020102020204" pitchFamily="34" charset="0"/>
                <a:ea typeface="Tahoma" panose="020B0604030504040204" pitchFamily="34" charset="0"/>
                <a:cs typeface="Tahoma" panose="020B0604030504040204" pitchFamily="34" charset="0"/>
              </a:rPr>
              <a:t>Database </a:t>
            </a:r>
            <a:r>
              <a:rPr lang="en-US" sz="3600" b="1" dirty="0">
                <a:solidFill>
                  <a:srgbClr val="4E95D9"/>
                </a:solidFill>
                <a:latin typeface="Franklin Gothic Medium" panose="020B0603020102020204" pitchFamily="34" charset="0"/>
                <a:ea typeface="Tahoma" panose="020B0604030504040204" pitchFamily="34" charset="0"/>
                <a:cs typeface="Tahoma" panose="020B0604030504040204" pitchFamily="34" charset="0"/>
              </a:rPr>
              <a:t>Creation</a:t>
            </a:r>
          </a:p>
        </p:txBody>
      </p:sp>
      <p:pic>
        <p:nvPicPr>
          <p:cNvPr id="8" name="Picture 7" descr="A diagram of a product&#10;&#10;Description automatically generated">
            <a:extLst>
              <a:ext uri="{FF2B5EF4-FFF2-40B4-BE49-F238E27FC236}">
                <a16:creationId xmlns:a16="http://schemas.microsoft.com/office/drawing/2014/main" id="{E3C62292-3018-E0E7-3454-966B6EB45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484" y="7349510"/>
            <a:ext cx="5366235" cy="4353738"/>
          </a:xfrm>
          <a:prstGeom prst="rect">
            <a:avLst/>
          </a:prstGeom>
        </p:spPr>
      </p:pic>
      <p:sp>
        <p:nvSpPr>
          <p:cNvPr id="11" name="TextBox 10">
            <a:extLst>
              <a:ext uri="{FF2B5EF4-FFF2-40B4-BE49-F238E27FC236}">
                <a16:creationId xmlns:a16="http://schemas.microsoft.com/office/drawing/2014/main" id="{2243041F-6729-5A83-7D2F-9DB776152140}"/>
              </a:ext>
            </a:extLst>
          </p:cNvPr>
          <p:cNvSpPr txBox="1"/>
          <p:nvPr/>
        </p:nvSpPr>
        <p:spPr>
          <a:xfrm>
            <a:off x="2123301" y="2004005"/>
            <a:ext cx="1590599" cy="369332"/>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dirty="0">
                <a:latin typeface="Franklin Gothic Medium" panose="020B0603020102020204" pitchFamily="34" charset="0"/>
              </a:rPr>
              <a:t>Data Model</a:t>
            </a:r>
          </a:p>
        </p:txBody>
      </p:sp>
      <p:pic>
        <p:nvPicPr>
          <p:cNvPr id="22" name="Picture 21" descr="A screenshot of a computer&#10;&#10;Description automatically generated">
            <a:extLst>
              <a:ext uri="{FF2B5EF4-FFF2-40B4-BE49-F238E27FC236}">
                <a16:creationId xmlns:a16="http://schemas.microsoft.com/office/drawing/2014/main" id="{1DEFCC89-D483-ACC6-F5CB-A09811761F8E}"/>
              </a:ext>
            </a:extLst>
          </p:cNvPr>
          <p:cNvPicPr>
            <a:picLocks noChangeAspect="1"/>
          </p:cNvPicPr>
          <p:nvPr/>
        </p:nvPicPr>
        <p:blipFill rotWithShape="1">
          <a:blip r:embed="rId3">
            <a:extLst>
              <a:ext uri="{28A0092B-C50C-407E-A947-70E740481C1C}">
                <a14:useLocalDpi xmlns:a14="http://schemas.microsoft.com/office/drawing/2010/main" val="0"/>
              </a:ext>
            </a:extLst>
          </a:blip>
          <a:srcRect l="13514" t="18913" r="57971" b="20394"/>
          <a:stretch/>
        </p:blipFill>
        <p:spPr>
          <a:xfrm>
            <a:off x="14884607" y="683611"/>
            <a:ext cx="2648229" cy="2985699"/>
          </a:xfrm>
          <a:prstGeom prst="rect">
            <a:avLst/>
          </a:prstGeom>
        </p:spPr>
      </p:pic>
      <p:pic>
        <p:nvPicPr>
          <p:cNvPr id="24" name="Picture 23" descr="A screenshot of a computer&#10;&#10;Description automatically generated">
            <a:extLst>
              <a:ext uri="{FF2B5EF4-FFF2-40B4-BE49-F238E27FC236}">
                <a16:creationId xmlns:a16="http://schemas.microsoft.com/office/drawing/2014/main" id="{91EB5846-EB32-ADB5-679B-B48C8FA3D99E}"/>
              </a:ext>
            </a:extLst>
          </p:cNvPr>
          <p:cNvPicPr>
            <a:picLocks noChangeAspect="1"/>
          </p:cNvPicPr>
          <p:nvPr/>
        </p:nvPicPr>
        <p:blipFill rotWithShape="1">
          <a:blip r:embed="rId4">
            <a:extLst>
              <a:ext uri="{28A0092B-C50C-407E-A947-70E740481C1C}">
                <a14:useLocalDpi xmlns:a14="http://schemas.microsoft.com/office/drawing/2010/main" val="0"/>
              </a:ext>
            </a:extLst>
          </a:blip>
          <a:srcRect l="12772" t="14847" r="65545" b="26833"/>
          <a:stretch/>
        </p:blipFill>
        <p:spPr>
          <a:xfrm>
            <a:off x="12267215" y="774295"/>
            <a:ext cx="2032078" cy="2895015"/>
          </a:xfrm>
          <a:prstGeom prst="rect">
            <a:avLst/>
          </a:prstGeom>
        </p:spPr>
      </p:pic>
      <p:pic>
        <p:nvPicPr>
          <p:cNvPr id="30" name="Picture 29" descr="A screenshot of a computer&#10;&#10;Description automatically generated">
            <a:extLst>
              <a:ext uri="{FF2B5EF4-FFF2-40B4-BE49-F238E27FC236}">
                <a16:creationId xmlns:a16="http://schemas.microsoft.com/office/drawing/2014/main" id="{30CA8A86-B76B-D3E4-303F-2913519A50A3}"/>
              </a:ext>
            </a:extLst>
          </p:cNvPr>
          <p:cNvPicPr>
            <a:picLocks noChangeAspect="1"/>
          </p:cNvPicPr>
          <p:nvPr/>
        </p:nvPicPr>
        <p:blipFill rotWithShape="1">
          <a:blip r:embed="rId5">
            <a:extLst>
              <a:ext uri="{28A0092B-C50C-407E-A947-70E740481C1C}">
                <a14:useLocalDpi xmlns:a14="http://schemas.microsoft.com/office/drawing/2010/main" val="0"/>
              </a:ext>
            </a:extLst>
          </a:blip>
          <a:srcRect l="13664" t="31780" r="57673" b="20779"/>
          <a:stretch/>
        </p:blipFill>
        <p:spPr>
          <a:xfrm>
            <a:off x="12267215" y="3669310"/>
            <a:ext cx="3165697" cy="2775377"/>
          </a:xfrm>
          <a:prstGeom prst="rect">
            <a:avLst/>
          </a:prstGeom>
        </p:spPr>
      </p:pic>
      <p:sp>
        <p:nvSpPr>
          <p:cNvPr id="3" name="Rectangle: Diagonal Corners Snipped 2">
            <a:extLst>
              <a:ext uri="{FF2B5EF4-FFF2-40B4-BE49-F238E27FC236}">
                <a16:creationId xmlns:a16="http://schemas.microsoft.com/office/drawing/2014/main" id="{046FBF53-3B42-6356-9952-D8C49CD26AFC}"/>
              </a:ext>
            </a:extLst>
          </p:cNvPr>
          <p:cNvSpPr/>
          <p:nvPr/>
        </p:nvSpPr>
        <p:spPr>
          <a:xfrm rot="9058939">
            <a:off x="8556819" y="5691191"/>
            <a:ext cx="4267744" cy="2333619"/>
          </a:xfrm>
          <a:prstGeom prst="snip2DiagRect">
            <a:avLst/>
          </a:prstGeom>
          <a:solidFill>
            <a:srgbClr val="747C91"/>
          </a:solidFill>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ADBA11D-97CE-840D-841F-DF9C7FE5ACA3}"/>
              </a:ext>
            </a:extLst>
          </p:cNvPr>
          <p:cNvSpPr txBox="1"/>
          <p:nvPr/>
        </p:nvSpPr>
        <p:spPr>
          <a:xfrm>
            <a:off x="1998757" y="803676"/>
            <a:ext cx="4097241" cy="1200329"/>
          </a:xfrm>
          <a:prstGeom prst="rect">
            <a:avLst/>
          </a:prstGeom>
          <a:noFill/>
        </p:spPr>
        <p:txBody>
          <a:bodyPr wrap="square" rtlCol="0">
            <a:spAutoFit/>
          </a:bodyPr>
          <a:lstStyle/>
          <a:p>
            <a:r>
              <a:rPr lang="en-US" sz="1200" dirty="0"/>
              <a:t>A new database, "</a:t>
            </a:r>
            <a:r>
              <a:rPr lang="en-US" sz="1200" dirty="0" err="1"/>
              <a:t>bike_store</a:t>
            </a:r>
            <a:r>
              <a:rPr lang="en-US" sz="1200" dirty="0"/>
              <a:t>," was created using a well-defined database schema, incorporating suitable constraints for all columns to ensure data integrity and consistency. This involved setting primary and foreign keys, defining data types, and applying unique and not-null constraints, effectively organizing the bike store's data.</a:t>
            </a:r>
          </a:p>
        </p:txBody>
      </p:sp>
    </p:spTree>
    <p:extLst>
      <p:ext uri="{BB962C8B-B14F-4D97-AF65-F5344CB8AC3E}">
        <p14:creationId xmlns:p14="http://schemas.microsoft.com/office/powerpoint/2010/main" val="1109576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1500"/>
                            </p:stCondLst>
                            <p:childTnLst>
                              <p:par>
                                <p:cTn id="15" presetID="42" presetClass="path" presetSubtype="0" accel="50000" decel="50000" fill="hold" nodeType="afterEffect">
                                  <p:stCondLst>
                                    <p:cond delay="0"/>
                                  </p:stCondLst>
                                  <p:childTnLst>
                                    <p:animMotion origin="layout" path="M -2.91667E-6 -3.7037E-7 L 0.00638 -0.72199 " pathEditMode="relative" rAng="0" ptsTypes="AA">
                                      <p:cBhvr>
                                        <p:cTn id="16" dur="1100" fill="hold"/>
                                        <p:tgtEl>
                                          <p:spTgt spid="8"/>
                                        </p:tgtEl>
                                        <p:attrNameLst>
                                          <p:attrName>ppt_x</p:attrName>
                                          <p:attrName>ppt_y</p:attrName>
                                        </p:attrNameLst>
                                      </p:cBhvr>
                                      <p:rCtr x="313" y="-36111"/>
                                    </p:animMotion>
                                  </p:childTnLst>
                                </p:cTn>
                              </p:par>
                              <p:par>
                                <p:cTn id="17" presetID="42" presetClass="path" presetSubtype="0" accel="50000" decel="50000" fill="hold" nodeType="withEffect">
                                  <p:stCondLst>
                                    <p:cond delay="0"/>
                                  </p:stCondLst>
                                  <p:childTnLst>
                                    <p:animMotion origin="layout" path="M -3.125E-6 -2.59259E-6 L -0.46445 -0.00092 " pathEditMode="relative" rAng="0" ptsTypes="AA">
                                      <p:cBhvr>
                                        <p:cTn id="18" dur="1000" fill="hold"/>
                                        <p:tgtEl>
                                          <p:spTgt spid="24"/>
                                        </p:tgtEl>
                                        <p:attrNameLst>
                                          <p:attrName>ppt_x</p:attrName>
                                          <p:attrName>ppt_y</p:attrName>
                                        </p:attrNameLst>
                                      </p:cBhvr>
                                      <p:rCtr x="-23229" y="-46"/>
                                    </p:animMotion>
                                  </p:childTnLst>
                                </p:cTn>
                              </p:par>
                              <p:par>
                                <p:cTn id="19" presetID="42" presetClass="path" presetSubtype="0" accel="50000" decel="50000" fill="hold" nodeType="withEffect">
                                  <p:stCondLst>
                                    <p:cond delay="400"/>
                                  </p:stCondLst>
                                  <p:childTnLst>
                                    <p:animMotion origin="layout" path="M 2.91667E-6 -1.11111E-6 L -0.47318 0.00486 " pathEditMode="relative" rAng="0" ptsTypes="AA">
                                      <p:cBhvr>
                                        <p:cTn id="20" dur="1100" fill="hold"/>
                                        <p:tgtEl>
                                          <p:spTgt spid="22"/>
                                        </p:tgtEl>
                                        <p:attrNameLst>
                                          <p:attrName>ppt_x</p:attrName>
                                          <p:attrName>ppt_y</p:attrName>
                                        </p:attrNameLst>
                                      </p:cBhvr>
                                      <p:rCtr x="-23659" y="231"/>
                                    </p:animMotion>
                                  </p:childTnLst>
                                </p:cTn>
                              </p:par>
                              <p:par>
                                <p:cTn id="21" presetID="42" presetClass="path" presetSubtype="0" accel="50000" decel="50000" fill="hold" nodeType="withEffect">
                                  <p:stCondLst>
                                    <p:cond delay="900"/>
                                  </p:stCondLst>
                                  <p:childTnLst>
                                    <p:animMotion origin="layout" path="M 0.03515 -0.0007 L -0.4586 0.00092 " pathEditMode="relative" rAng="0" ptsTypes="AA">
                                      <p:cBhvr>
                                        <p:cTn id="22" dur="1100" fill="hold"/>
                                        <p:tgtEl>
                                          <p:spTgt spid="30"/>
                                        </p:tgtEl>
                                        <p:attrNameLst>
                                          <p:attrName>ppt_x</p:attrName>
                                          <p:attrName>ppt_y</p:attrName>
                                        </p:attrNameLst>
                                      </p:cBhvr>
                                      <p:rCtr x="-24688"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lowchart: Manual Operation 18">
            <a:extLst>
              <a:ext uri="{FF2B5EF4-FFF2-40B4-BE49-F238E27FC236}">
                <a16:creationId xmlns:a16="http://schemas.microsoft.com/office/drawing/2014/main" id="{83F5BA1A-D20C-1C0C-0999-1E54B277EED2}"/>
              </a:ext>
            </a:extLst>
          </p:cNvPr>
          <p:cNvSpPr/>
          <p:nvPr/>
        </p:nvSpPr>
        <p:spPr>
          <a:xfrm>
            <a:off x="3412881" y="-2453323"/>
            <a:ext cx="5366236" cy="1045029"/>
          </a:xfrm>
          <a:prstGeom prst="flowChartManualOperation">
            <a:avLst/>
          </a:prstGeom>
          <a:solidFill>
            <a:srgbClr val="2621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Tahoma" panose="020B0604030504040204" pitchFamily="34" charset="0"/>
                <a:ea typeface="Tahoma" panose="020B0604030504040204" pitchFamily="34" charset="0"/>
                <a:cs typeface="Tahoma" panose="020B0604030504040204" pitchFamily="34" charset="0"/>
              </a:rPr>
              <a:t>Introduction</a:t>
            </a:r>
            <a:endParaRPr lang="en-US" sz="3200" dirty="0"/>
          </a:p>
        </p:txBody>
      </p:sp>
      <p:sp>
        <p:nvSpPr>
          <p:cNvPr id="2" name="TextBox 1">
            <a:extLst>
              <a:ext uri="{FF2B5EF4-FFF2-40B4-BE49-F238E27FC236}">
                <a16:creationId xmlns:a16="http://schemas.microsoft.com/office/drawing/2014/main" id="{B24D60FB-A73F-D237-73E2-EE89EB82E16B}"/>
              </a:ext>
            </a:extLst>
          </p:cNvPr>
          <p:cNvSpPr txBox="1"/>
          <p:nvPr/>
        </p:nvSpPr>
        <p:spPr>
          <a:xfrm>
            <a:off x="2955681" y="384840"/>
            <a:ext cx="5366235" cy="646331"/>
          </a:xfrm>
          <a:prstGeom prst="rect">
            <a:avLst/>
          </a:prstGeom>
          <a:noFill/>
        </p:spPr>
        <p:txBody>
          <a:bodyPr wrap="square" rtlCol="0">
            <a:spAutoFit/>
          </a:bodyPr>
          <a:lstStyle/>
          <a:p>
            <a:r>
              <a:rPr lang="en-US" sz="3600" b="1" dirty="0">
                <a:latin typeface="Franklin Gothic Medium" panose="020B0603020102020204" pitchFamily="34" charset="0"/>
                <a:ea typeface="Tahoma" panose="020B0604030504040204" pitchFamily="34" charset="0"/>
                <a:cs typeface="Tahoma" panose="020B0604030504040204" pitchFamily="34" charset="0"/>
              </a:rPr>
              <a:t>Importing </a:t>
            </a:r>
            <a:r>
              <a:rPr lang="en-US" sz="3600" b="1" dirty="0">
                <a:solidFill>
                  <a:srgbClr val="4E95D9"/>
                </a:solidFill>
                <a:latin typeface="Franklin Gothic Medium" panose="020B0603020102020204" pitchFamily="34" charset="0"/>
                <a:ea typeface="Tahoma" panose="020B0604030504040204" pitchFamily="34" charset="0"/>
                <a:cs typeface="Tahoma" panose="020B0604030504040204" pitchFamily="34" charset="0"/>
              </a:rPr>
              <a:t>Dataset</a:t>
            </a:r>
          </a:p>
        </p:txBody>
      </p:sp>
      <p:sp>
        <p:nvSpPr>
          <p:cNvPr id="4" name="TextBox 3">
            <a:extLst>
              <a:ext uri="{FF2B5EF4-FFF2-40B4-BE49-F238E27FC236}">
                <a16:creationId xmlns:a16="http://schemas.microsoft.com/office/drawing/2014/main" id="{76D9859D-47CA-8759-F157-9CC119D3CA42}"/>
              </a:ext>
            </a:extLst>
          </p:cNvPr>
          <p:cNvSpPr txBox="1"/>
          <p:nvPr/>
        </p:nvSpPr>
        <p:spPr>
          <a:xfrm>
            <a:off x="1406066" y="1569931"/>
            <a:ext cx="2933700" cy="923330"/>
          </a:xfrm>
          <a:prstGeom prst="rect">
            <a:avLst/>
          </a:prstGeom>
          <a:noFill/>
        </p:spPr>
        <p:txBody>
          <a:bodyPr wrap="square" rtlCol="0">
            <a:spAutoFit/>
          </a:bodyPr>
          <a:lstStyle/>
          <a:p>
            <a:r>
              <a:rPr lang="en-US" dirty="0">
                <a:latin typeface="Franklin Gothic Medium" panose="020B0603020102020204" pitchFamily="34" charset="0"/>
              </a:rPr>
              <a:t>Loading Data into Tables using Table Data Import Wizard</a:t>
            </a:r>
          </a:p>
        </p:txBody>
      </p:sp>
      <p:grpSp>
        <p:nvGrpSpPr>
          <p:cNvPr id="8" name="Group 7">
            <a:extLst>
              <a:ext uri="{FF2B5EF4-FFF2-40B4-BE49-F238E27FC236}">
                <a16:creationId xmlns:a16="http://schemas.microsoft.com/office/drawing/2014/main" id="{04519402-DB4B-C08C-0CA3-571A8762F288}"/>
              </a:ext>
            </a:extLst>
          </p:cNvPr>
          <p:cNvGrpSpPr/>
          <p:nvPr/>
        </p:nvGrpSpPr>
        <p:grpSpPr>
          <a:xfrm>
            <a:off x="1501991" y="6981951"/>
            <a:ext cx="2161931" cy="3526255"/>
            <a:chOff x="1501991" y="2657601"/>
            <a:chExt cx="2161931" cy="3526255"/>
          </a:xfrm>
        </p:grpSpPr>
        <p:pic>
          <p:nvPicPr>
            <p:cNvPr id="7" name="Picture 6" descr="A screenshot of a computer&#10;&#10;Description automatically generated">
              <a:extLst>
                <a:ext uri="{FF2B5EF4-FFF2-40B4-BE49-F238E27FC236}">
                  <a16:creationId xmlns:a16="http://schemas.microsoft.com/office/drawing/2014/main" id="{D52CC875-674C-1015-5E29-45EBBE317D81}"/>
                </a:ext>
              </a:extLst>
            </p:cNvPr>
            <p:cNvPicPr>
              <a:picLocks noChangeAspect="1"/>
            </p:cNvPicPr>
            <p:nvPr/>
          </p:nvPicPr>
          <p:blipFill rotWithShape="1">
            <a:blip r:embed="rId2">
              <a:extLst>
                <a:ext uri="{28A0092B-C50C-407E-A947-70E740481C1C}">
                  <a14:useLocalDpi xmlns:a14="http://schemas.microsoft.com/office/drawing/2010/main" val="0"/>
                </a:ext>
              </a:extLst>
            </a:blip>
            <a:srcRect l="1250" t="15925" r="84583" b="38889"/>
            <a:stretch/>
          </p:blipFill>
          <p:spPr>
            <a:xfrm>
              <a:off x="1577974" y="2657601"/>
              <a:ext cx="2085948" cy="3526255"/>
            </a:xfrm>
            <a:prstGeom prst="rect">
              <a:avLst/>
            </a:prstGeom>
          </p:spPr>
        </p:pic>
        <p:sp>
          <p:nvSpPr>
            <p:cNvPr id="9" name="Arrow: Left 8">
              <a:extLst>
                <a:ext uri="{FF2B5EF4-FFF2-40B4-BE49-F238E27FC236}">
                  <a16:creationId xmlns:a16="http://schemas.microsoft.com/office/drawing/2014/main" id="{E5FD8596-1850-2286-A9E1-499B50B9463A}"/>
                </a:ext>
              </a:extLst>
            </p:cNvPr>
            <p:cNvSpPr/>
            <p:nvPr/>
          </p:nvSpPr>
          <p:spPr>
            <a:xfrm rot="10800000">
              <a:off x="1501991" y="4420728"/>
              <a:ext cx="875840" cy="221378"/>
            </a:xfrm>
            <a:prstGeom prst="leftArrow">
              <a:avLst/>
            </a:prstGeom>
            <a:solidFill>
              <a:srgbClr val="747C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descr="A screenshot of a computer&#10;&#10;Description automatically generated">
            <a:extLst>
              <a:ext uri="{FF2B5EF4-FFF2-40B4-BE49-F238E27FC236}">
                <a16:creationId xmlns:a16="http://schemas.microsoft.com/office/drawing/2014/main" id="{15ECB9F9-A682-E493-B34D-37DF1DC21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2759" y="1569931"/>
            <a:ext cx="5920323" cy="4613925"/>
          </a:xfrm>
          <a:prstGeom prst="rect">
            <a:avLst/>
          </a:prstGeom>
        </p:spPr>
      </p:pic>
      <p:sp>
        <p:nvSpPr>
          <p:cNvPr id="3" name="Rectangle: Diagonal Corners Snipped 2">
            <a:extLst>
              <a:ext uri="{FF2B5EF4-FFF2-40B4-BE49-F238E27FC236}">
                <a16:creationId xmlns:a16="http://schemas.microsoft.com/office/drawing/2014/main" id="{046FBF53-3B42-6356-9952-D8C49CD26AFC}"/>
              </a:ext>
            </a:extLst>
          </p:cNvPr>
          <p:cNvSpPr/>
          <p:nvPr/>
        </p:nvSpPr>
        <p:spPr>
          <a:xfrm rot="19899878">
            <a:off x="-631880" y="-1166810"/>
            <a:ext cx="4267744" cy="2333619"/>
          </a:xfrm>
          <a:prstGeom prst="snip2DiagRect">
            <a:avLst/>
          </a:prstGeom>
          <a:solidFill>
            <a:srgbClr val="747C9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F309629-1127-7E6B-D999-0C9DC21E9513}"/>
              </a:ext>
            </a:extLst>
          </p:cNvPr>
          <p:cNvSpPr txBox="1"/>
          <p:nvPr/>
        </p:nvSpPr>
        <p:spPr>
          <a:xfrm>
            <a:off x="6643268" y="1206578"/>
            <a:ext cx="3230804" cy="369332"/>
          </a:xfrm>
          <a:prstGeom prst="rect">
            <a:avLst/>
          </a:prstGeom>
          <a:noFill/>
        </p:spPr>
        <p:txBody>
          <a:bodyPr wrap="square" rtlCol="0">
            <a:spAutoFit/>
          </a:bodyPr>
          <a:lstStyle/>
          <a:p>
            <a:pPr algn="ctr"/>
            <a:r>
              <a:rPr lang="en-US" dirty="0">
                <a:latin typeface="Franklin Gothic Medium" panose="020B0603020102020204" pitchFamily="34" charset="0"/>
              </a:rPr>
              <a:t>Verifying Data Integrity</a:t>
            </a:r>
          </a:p>
        </p:txBody>
      </p:sp>
      <p:sp>
        <p:nvSpPr>
          <p:cNvPr id="6" name="Rectangle: Diagonal Corners Snipped 5">
            <a:extLst>
              <a:ext uri="{FF2B5EF4-FFF2-40B4-BE49-F238E27FC236}">
                <a16:creationId xmlns:a16="http://schemas.microsoft.com/office/drawing/2014/main" id="{4C85D966-B9E7-0392-8CA9-D8FE7F7911C6}"/>
              </a:ext>
            </a:extLst>
          </p:cNvPr>
          <p:cNvSpPr/>
          <p:nvPr/>
        </p:nvSpPr>
        <p:spPr>
          <a:xfrm rot="19199017">
            <a:off x="9394508" y="5467778"/>
            <a:ext cx="3648648" cy="2046832"/>
          </a:xfrm>
          <a:prstGeom prst="snip2DiagRect">
            <a:avLst/>
          </a:prstGeom>
          <a:solidFill>
            <a:srgbClr val="989FB1"/>
          </a:solidFill>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DE148BB-D842-980A-01A5-4A4B8821B5E8}"/>
              </a:ext>
            </a:extLst>
          </p:cNvPr>
          <p:cNvCxnSpPr>
            <a:cxnSpLocks/>
          </p:cNvCxnSpPr>
          <p:nvPr/>
        </p:nvCxnSpPr>
        <p:spPr>
          <a:xfrm>
            <a:off x="4601029" y="6883400"/>
            <a:ext cx="0" cy="5461000"/>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1051C817-1B0C-C63F-60F4-11FA3C6E6130}"/>
              </a:ext>
            </a:extLst>
          </p:cNvPr>
          <p:cNvGrpSpPr/>
          <p:nvPr/>
        </p:nvGrpSpPr>
        <p:grpSpPr>
          <a:xfrm>
            <a:off x="-14095514" y="80040"/>
            <a:ext cx="12498469" cy="6858001"/>
            <a:chOff x="-9298639" y="0"/>
            <a:chExt cx="12498469" cy="6858001"/>
          </a:xfrm>
        </p:grpSpPr>
        <p:grpSp>
          <p:nvGrpSpPr>
            <p:cNvPr id="51" name="Group 50">
              <a:extLst>
                <a:ext uri="{FF2B5EF4-FFF2-40B4-BE49-F238E27FC236}">
                  <a16:creationId xmlns:a16="http://schemas.microsoft.com/office/drawing/2014/main" id="{9ADAFA2F-04CF-63D0-AEB0-FEE7E90E09D0}"/>
                </a:ext>
              </a:extLst>
            </p:cNvPr>
            <p:cNvGrpSpPr/>
            <p:nvPr/>
          </p:nvGrpSpPr>
          <p:grpSpPr>
            <a:xfrm>
              <a:off x="-9298639" y="0"/>
              <a:ext cx="12482920" cy="6858000"/>
              <a:chOff x="-9296849" y="0"/>
              <a:chExt cx="12482920" cy="6858000"/>
            </a:xfrm>
          </p:grpSpPr>
          <p:sp>
            <p:nvSpPr>
              <p:cNvPr id="53" name="Rectangle 52">
                <a:extLst>
                  <a:ext uri="{FF2B5EF4-FFF2-40B4-BE49-F238E27FC236}">
                    <a16:creationId xmlns:a16="http://schemas.microsoft.com/office/drawing/2014/main" id="{9ABFD847-8051-3D21-A8D1-A261D7985490}"/>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947938E8-7DDD-5401-AFB0-8CA2FF12BE8A}"/>
                  </a:ext>
                </a:extLst>
              </p:cNvPr>
              <p:cNvSpPr/>
              <p:nvPr/>
            </p:nvSpPr>
            <p:spPr>
              <a:xfrm>
                <a:off x="2728871" y="5879592"/>
                <a:ext cx="457200" cy="978408"/>
              </a:xfrm>
              <a:prstGeom prst="rect">
                <a:avLst/>
              </a:prstGeom>
              <a:solidFill>
                <a:srgbClr val="26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TextBox 51">
              <a:extLst>
                <a:ext uri="{FF2B5EF4-FFF2-40B4-BE49-F238E27FC236}">
                  <a16:creationId xmlns:a16="http://schemas.microsoft.com/office/drawing/2014/main" id="{A9DB29DA-CDD4-535E-0670-56CFBA0AA733}"/>
                </a:ext>
              </a:extLst>
            </p:cNvPr>
            <p:cNvSpPr txBox="1"/>
            <p:nvPr/>
          </p:nvSpPr>
          <p:spPr>
            <a:xfrm rot="16200000">
              <a:off x="2424168" y="6082338"/>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Que.1</a:t>
              </a:r>
            </a:p>
          </p:txBody>
        </p:sp>
      </p:grpSp>
      <p:grpSp>
        <p:nvGrpSpPr>
          <p:cNvPr id="55" name="Group 54">
            <a:extLst>
              <a:ext uri="{FF2B5EF4-FFF2-40B4-BE49-F238E27FC236}">
                <a16:creationId xmlns:a16="http://schemas.microsoft.com/office/drawing/2014/main" id="{562C4235-C124-BFB7-192A-D5777148E5EC}"/>
              </a:ext>
            </a:extLst>
          </p:cNvPr>
          <p:cNvGrpSpPr/>
          <p:nvPr/>
        </p:nvGrpSpPr>
        <p:grpSpPr>
          <a:xfrm>
            <a:off x="-14551149" y="56844"/>
            <a:ext cx="12505220" cy="6858000"/>
            <a:chOff x="-9751872" y="0"/>
            <a:chExt cx="12505220" cy="6858000"/>
          </a:xfrm>
        </p:grpSpPr>
        <p:grpSp>
          <p:nvGrpSpPr>
            <p:cNvPr id="56" name="Group 55">
              <a:extLst>
                <a:ext uri="{FF2B5EF4-FFF2-40B4-BE49-F238E27FC236}">
                  <a16:creationId xmlns:a16="http://schemas.microsoft.com/office/drawing/2014/main" id="{02CB731B-CF67-EDDA-E998-C68E6134FEEB}"/>
                </a:ext>
              </a:extLst>
            </p:cNvPr>
            <p:cNvGrpSpPr/>
            <p:nvPr/>
          </p:nvGrpSpPr>
          <p:grpSpPr>
            <a:xfrm>
              <a:off x="-9751872" y="0"/>
              <a:ext cx="12482921" cy="6858000"/>
              <a:chOff x="-9766749" y="0"/>
              <a:chExt cx="12482921" cy="6858000"/>
            </a:xfrm>
          </p:grpSpPr>
          <p:sp>
            <p:nvSpPr>
              <p:cNvPr id="58" name="Rectangle 57">
                <a:extLst>
                  <a:ext uri="{FF2B5EF4-FFF2-40B4-BE49-F238E27FC236}">
                    <a16:creationId xmlns:a16="http://schemas.microsoft.com/office/drawing/2014/main" id="{5AC8EDD8-4086-CFE4-8F3A-E7C84495B29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D8EA5163-D8DF-A5A9-5052-1CC9E580301D}"/>
                  </a:ext>
                </a:extLst>
              </p:cNvPr>
              <p:cNvSpPr/>
              <p:nvPr/>
            </p:nvSpPr>
            <p:spPr>
              <a:xfrm>
                <a:off x="2258972" y="4908828"/>
                <a:ext cx="457200" cy="978408"/>
              </a:xfrm>
              <a:prstGeom prst="rect">
                <a:avLst/>
              </a:prstGeom>
              <a:solidFill>
                <a:srgbClr val="5D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TextBox 56">
              <a:extLst>
                <a:ext uri="{FF2B5EF4-FFF2-40B4-BE49-F238E27FC236}">
                  <a16:creationId xmlns:a16="http://schemas.microsoft.com/office/drawing/2014/main" id="{1D57C4A2-81D6-466E-C30D-FDF74C9FBD44}"/>
                </a:ext>
              </a:extLst>
            </p:cNvPr>
            <p:cNvSpPr txBox="1"/>
            <p:nvPr/>
          </p:nvSpPr>
          <p:spPr>
            <a:xfrm rot="16200000">
              <a:off x="1977686" y="522282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Que.2</a:t>
              </a:r>
            </a:p>
          </p:txBody>
        </p:sp>
      </p:grpSp>
      <p:grpSp>
        <p:nvGrpSpPr>
          <p:cNvPr id="84" name="Group 83">
            <a:extLst>
              <a:ext uri="{FF2B5EF4-FFF2-40B4-BE49-F238E27FC236}">
                <a16:creationId xmlns:a16="http://schemas.microsoft.com/office/drawing/2014/main" id="{2344A9C2-642E-D94E-23E0-2E2ED3E536E2}"/>
              </a:ext>
            </a:extLst>
          </p:cNvPr>
          <p:cNvGrpSpPr/>
          <p:nvPr/>
        </p:nvGrpSpPr>
        <p:grpSpPr>
          <a:xfrm>
            <a:off x="-15015536" y="56844"/>
            <a:ext cx="12536270" cy="6858000"/>
            <a:chOff x="14861370" y="56844"/>
            <a:chExt cx="12536270" cy="6858000"/>
          </a:xfrm>
        </p:grpSpPr>
        <p:grpSp>
          <p:nvGrpSpPr>
            <p:cNvPr id="60" name="Group 59">
              <a:extLst>
                <a:ext uri="{FF2B5EF4-FFF2-40B4-BE49-F238E27FC236}">
                  <a16:creationId xmlns:a16="http://schemas.microsoft.com/office/drawing/2014/main" id="{AD5D816F-6360-6431-80A8-A888335F5A71}"/>
                </a:ext>
              </a:extLst>
            </p:cNvPr>
            <p:cNvGrpSpPr/>
            <p:nvPr/>
          </p:nvGrpSpPr>
          <p:grpSpPr>
            <a:xfrm>
              <a:off x="14861370" y="56844"/>
              <a:ext cx="12482922" cy="6858000"/>
              <a:chOff x="-10231068" y="0"/>
              <a:chExt cx="12482922" cy="6858000"/>
            </a:xfrm>
          </p:grpSpPr>
          <p:sp>
            <p:nvSpPr>
              <p:cNvPr id="61" name="Rectangle 60">
                <a:extLst>
                  <a:ext uri="{FF2B5EF4-FFF2-40B4-BE49-F238E27FC236}">
                    <a16:creationId xmlns:a16="http://schemas.microsoft.com/office/drawing/2014/main" id="{E49D826E-2858-6153-909B-42E6E0D667A7}"/>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EA5B0008-6D2B-3248-8F57-D42FEBE93CA2}"/>
                  </a:ext>
                </a:extLst>
              </p:cNvPr>
              <p:cNvSpPr/>
              <p:nvPr/>
            </p:nvSpPr>
            <p:spPr>
              <a:xfrm>
                <a:off x="1794654" y="3938363"/>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 name="TextBox 82">
              <a:extLst>
                <a:ext uri="{FF2B5EF4-FFF2-40B4-BE49-F238E27FC236}">
                  <a16:creationId xmlns:a16="http://schemas.microsoft.com/office/drawing/2014/main" id="{75D54213-7E68-63B9-9801-8BDB82D1AD06}"/>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63" name="Group 62">
            <a:extLst>
              <a:ext uri="{FF2B5EF4-FFF2-40B4-BE49-F238E27FC236}">
                <a16:creationId xmlns:a16="http://schemas.microsoft.com/office/drawing/2014/main" id="{EE7D3FAE-6B73-2C4F-0E58-A89D3785FE20}"/>
              </a:ext>
            </a:extLst>
          </p:cNvPr>
          <p:cNvGrpSpPr/>
          <p:nvPr/>
        </p:nvGrpSpPr>
        <p:grpSpPr>
          <a:xfrm>
            <a:off x="-15448871" y="63999"/>
            <a:ext cx="12482923" cy="6858000"/>
            <a:chOff x="-10665214" y="0"/>
            <a:chExt cx="12482923" cy="6858000"/>
          </a:xfrm>
        </p:grpSpPr>
        <p:grpSp>
          <p:nvGrpSpPr>
            <p:cNvPr id="64" name="Group 63">
              <a:extLst>
                <a:ext uri="{FF2B5EF4-FFF2-40B4-BE49-F238E27FC236}">
                  <a16:creationId xmlns:a16="http://schemas.microsoft.com/office/drawing/2014/main" id="{286129C9-AA32-F270-BDF7-84C86F121C4E}"/>
                </a:ext>
              </a:extLst>
            </p:cNvPr>
            <p:cNvGrpSpPr/>
            <p:nvPr/>
          </p:nvGrpSpPr>
          <p:grpSpPr>
            <a:xfrm>
              <a:off x="-10665214" y="0"/>
              <a:ext cx="12482923" cy="6858000"/>
              <a:chOff x="-10684854" y="0"/>
              <a:chExt cx="12482923" cy="6858000"/>
            </a:xfrm>
          </p:grpSpPr>
          <p:sp>
            <p:nvSpPr>
              <p:cNvPr id="66" name="Rectangle 65">
                <a:extLst>
                  <a:ext uri="{FF2B5EF4-FFF2-40B4-BE49-F238E27FC236}">
                    <a16:creationId xmlns:a16="http://schemas.microsoft.com/office/drawing/2014/main" id="{A9A55C98-DDD0-E575-1A73-7390BF9F0EC8}"/>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8F1E9865-BA76-D0D2-45C2-15263AED061B}"/>
                  </a:ext>
                </a:extLst>
              </p:cNvPr>
              <p:cNvSpPr/>
              <p:nvPr/>
            </p:nvSpPr>
            <p:spPr>
              <a:xfrm>
                <a:off x="1340869" y="2959674"/>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TextBox 64">
              <a:extLst>
                <a:ext uri="{FF2B5EF4-FFF2-40B4-BE49-F238E27FC236}">
                  <a16:creationId xmlns:a16="http://schemas.microsoft.com/office/drawing/2014/main" id="{2A2FDDB0-DD96-6A8E-36F9-10B98A7CF97F}"/>
                </a:ext>
              </a:extLst>
            </p:cNvPr>
            <p:cNvSpPr txBox="1"/>
            <p:nvPr/>
          </p:nvSpPr>
          <p:spPr>
            <a:xfrm rot="16200000">
              <a:off x="1030962" y="32709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Que.4</a:t>
              </a:r>
            </a:p>
          </p:txBody>
        </p:sp>
      </p:grpSp>
      <p:grpSp>
        <p:nvGrpSpPr>
          <p:cNvPr id="68" name="Group 67">
            <a:extLst>
              <a:ext uri="{FF2B5EF4-FFF2-40B4-BE49-F238E27FC236}">
                <a16:creationId xmlns:a16="http://schemas.microsoft.com/office/drawing/2014/main" id="{59DDB3B0-F68E-7351-C19A-F873860D2144}"/>
              </a:ext>
            </a:extLst>
          </p:cNvPr>
          <p:cNvGrpSpPr/>
          <p:nvPr/>
        </p:nvGrpSpPr>
        <p:grpSpPr>
          <a:xfrm>
            <a:off x="-15902131" y="63999"/>
            <a:ext cx="12482923" cy="6858000"/>
            <a:chOff x="-11118474" y="0"/>
            <a:chExt cx="12482923" cy="6858000"/>
          </a:xfrm>
        </p:grpSpPr>
        <p:grpSp>
          <p:nvGrpSpPr>
            <p:cNvPr id="69" name="Group 68">
              <a:extLst>
                <a:ext uri="{FF2B5EF4-FFF2-40B4-BE49-F238E27FC236}">
                  <a16:creationId xmlns:a16="http://schemas.microsoft.com/office/drawing/2014/main" id="{DD916732-15D0-A4C7-D238-438C382EDE77}"/>
                </a:ext>
              </a:extLst>
            </p:cNvPr>
            <p:cNvGrpSpPr/>
            <p:nvPr/>
          </p:nvGrpSpPr>
          <p:grpSpPr>
            <a:xfrm>
              <a:off x="-11118474" y="0"/>
              <a:ext cx="12482923" cy="6858000"/>
              <a:chOff x="-11138114" y="0"/>
              <a:chExt cx="12482923" cy="6858000"/>
            </a:xfrm>
          </p:grpSpPr>
          <p:sp>
            <p:nvSpPr>
              <p:cNvPr id="71" name="Rectangle 70">
                <a:extLst>
                  <a:ext uri="{FF2B5EF4-FFF2-40B4-BE49-F238E27FC236}">
                    <a16:creationId xmlns:a16="http://schemas.microsoft.com/office/drawing/2014/main" id="{13C23658-F75F-78FE-5E19-CBF3FC5FC0D5}"/>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262880A9-C174-B08A-26B4-6D7BFDBDF88E}"/>
                  </a:ext>
                </a:extLst>
              </p:cNvPr>
              <p:cNvSpPr/>
              <p:nvPr/>
            </p:nvSpPr>
            <p:spPr>
              <a:xfrm>
                <a:off x="887609" y="1978585"/>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69">
              <a:extLst>
                <a:ext uri="{FF2B5EF4-FFF2-40B4-BE49-F238E27FC236}">
                  <a16:creationId xmlns:a16="http://schemas.microsoft.com/office/drawing/2014/main" id="{79EDEDE6-5D05-FB32-9AFB-AB894E0DCA2A}"/>
                </a:ext>
              </a:extLst>
            </p:cNvPr>
            <p:cNvSpPr txBox="1"/>
            <p:nvPr/>
          </p:nvSpPr>
          <p:spPr>
            <a:xfrm rot="16200000">
              <a:off x="566643" y="229658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Que.5</a:t>
              </a:r>
            </a:p>
          </p:txBody>
        </p:sp>
      </p:grpSp>
      <p:grpSp>
        <p:nvGrpSpPr>
          <p:cNvPr id="73" name="Group 72">
            <a:extLst>
              <a:ext uri="{FF2B5EF4-FFF2-40B4-BE49-F238E27FC236}">
                <a16:creationId xmlns:a16="http://schemas.microsoft.com/office/drawing/2014/main" id="{550C79EE-C64E-E7C6-70DD-0E98ADD61E5F}"/>
              </a:ext>
            </a:extLst>
          </p:cNvPr>
          <p:cNvGrpSpPr/>
          <p:nvPr/>
        </p:nvGrpSpPr>
        <p:grpSpPr>
          <a:xfrm>
            <a:off x="-16378568" y="56844"/>
            <a:ext cx="12482924" cy="6858000"/>
            <a:chOff x="-11580657" y="0"/>
            <a:chExt cx="12482924" cy="6858000"/>
          </a:xfrm>
        </p:grpSpPr>
        <p:grpSp>
          <p:nvGrpSpPr>
            <p:cNvPr id="74" name="Group 73">
              <a:extLst>
                <a:ext uri="{FF2B5EF4-FFF2-40B4-BE49-F238E27FC236}">
                  <a16:creationId xmlns:a16="http://schemas.microsoft.com/office/drawing/2014/main" id="{4EC6C482-A764-AC5C-76D4-B78904AD6CAA}"/>
                </a:ext>
              </a:extLst>
            </p:cNvPr>
            <p:cNvGrpSpPr/>
            <p:nvPr/>
          </p:nvGrpSpPr>
          <p:grpSpPr>
            <a:xfrm>
              <a:off x="-11580657" y="0"/>
              <a:ext cx="12482924" cy="6858000"/>
              <a:chOff x="-11600297" y="0"/>
              <a:chExt cx="12482924" cy="6858000"/>
            </a:xfrm>
          </p:grpSpPr>
          <p:sp>
            <p:nvSpPr>
              <p:cNvPr id="76" name="Rectangle 75">
                <a:extLst>
                  <a:ext uri="{FF2B5EF4-FFF2-40B4-BE49-F238E27FC236}">
                    <a16:creationId xmlns:a16="http://schemas.microsoft.com/office/drawing/2014/main" id="{492896A5-94CB-2F2E-18EF-AB5B8C1BC84A}"/>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C8DDE8F0-B58D-7814-D359-1DF5A50E4276}"/>
                  </a:ext>
                </a:extLst>
              </p:cNvPr>
              <p:cNvSpPr/>
              <p:nvPr/>
            </p:nvSpPr>
            <p:spPr>
              <a:xfrm>
                <a:off x="425427" y="999416"/>
                <a:ext cx="457200" cy="978408"/>
              </a:xfrm>
              <a:prstGeom prst="rect">
                <a:avLst/>
              </a:prstGeom>
              <a:solidFill>
                <a:srgbClr val="B0B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Box 74">
              <a:extLst>
                <a:ext uri="{FF2B5EF4-FFF2-40B4-BE49-F238E27FC236}">
                  <a16:creationId xmlns:a16="http://schemas.microsoft.com/office/drawing/2014/main" id="{1F476823-7D99-A05B-CCA1-F3F67D28F087}"/>
                </a:ext>
              </a:extLst>
            </p:cNvPr>
            <p:cNvSpPr txBox="1"/>
            <p:nvPr/>
          </p:nvSpPr>
          <p:spPr>
            <a:xfrm rot="16200000">
              <a:off x="104589" y="13154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Que.6</a:t>
              </a:r>
            </a:p>
          </p:txBody>
        </p:sp>
      </p:grpSp>
      <p:grpSp>
        <p:nvGrpSpPr>
          <p:cNvPr id="78" name="Group 77">
            <a:extLst>
              <a:ext uri="{FF2B5EF4-FFF2-40B4-BE49-F238E27FC236}">
                <a16:creationId xmlns:a16="http://schemas.microsoft.com/office/drawing/2014/main" id="{95566CDC-B17D-F293-1D97-933671884437}"/>
              </a:ext>
            </a:extLst>
          </p:cNvPr>
          <p:cNvGrpSpPr/>
          <p:nvPr/>
        </p:nvGrpSpPr>
        <p:grpSpPr>
          <a:xfrm>
            <a:off x="-16858069" y="28885"/>
            <a:ext cx="12482924" cy="6862763"/>
            <a:chOff x="-12033982" y="-4763"/>
            <a:chExt cx="12482924" cy="6862763"/>
          </a:xfrm>
        </p:grpSpPr>
        <p:grpSp>
          <p:nvGrpSpPr>
            <p:cNvPr id="79" name="Group 78">
              <a:extLst>
                <a:ext uri="{FF2B5EF4-FFF2-40B4-BE49-F238E27FC236}">
                  <a16:creationId xmlns:a16="http://schemas.microsoft.com/office/drawing/2014/main" id="{F2F574CC-2B85-637B-F16E-598F4EC065F7}"/>
                </a:ext>
              </a:extLst>
            </p:cNvPr>
            <p:cNvGrpSpPr/>
            <p:nvPr/>
          </p:nvGrpSpPr>
          <p:grpSpPr>
            <a:xfrm>
              <a:off x="-12033982" y="-4763"/>
              <a:ext cx="12482924" cy="6862763"/>
              <a:chOff x="-12129822" y="-4763"/>
              <a:chExt cx="12482924" cy="6862763"/>
            </a:xfrm>
          </p:grpSpPr>
          <p:sp>
            <p:nvSpPr>
              <p:cNvPr id="81" name="Rectangle 80">
                <a:extLst>
                  <a:ext uri="{FF2B5EF4-FFF2-40B4-BE49-F238E27FC236}">
                    <a16:creationId xmlns:a16="http://schemas.microsoft.com/office/drawing/2014/main" id="{07F5C2D6-59D2-29BD-BC25-F046D33917F7}"/>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33112F06-5845-FB65-4D47-33B467535372}"/>
                  </a:ext>
                </a:extLst>
              </p:cNvPr>
              <p:cNvSpPr/>
              <p:nvPr/>
            </p:nvSpPr>
            <p:spPr>
              <a:xfrm>
                <a:off x="-104098" y="-4763"/>
                <a:ext cx="457200" cy="100625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0" name="TextBox 79">
              <a:extLst>
                <a:ext uri="{FF2B5EF4-FFF2-40B4-BE49-F238E27FC236}">
                  <a16:creationId xmlns:a16="http://schemas.microsoft.com/office/drawing/2014/main" id="{ECBFDB6D-B317-ABE1-06F8-313A6023CCCF}"/>
                </a:ext>
              </a:extLst>
            </p:cNvPr>
            <p:cNvSpPr txBox="1"/>
            <p:nvPr/>
          </p:nvSpPr>
          <p:spPr>
            <a:xfrm rot="16200000">
              <a:off x="-347700" y="346083"/>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Que.7</a:t>
              </a:r>
            </a:p>
          </p:txBody>
        </p:sp>
      </p:grpSp>
      <p:grpSp>
        <p:nvGrpSpPr>
          <p:cNvPr id="85" name="Group 84">
            <a:extLst>
              <a:ext uri="{FF2B5EF4-FFF2-40B4-BE49-F238E27FC236}">
                <a16:creationId xmlns:a16="http://schemas.microsoft.com/office/drawing/2014/main" id="{1725A1F4-9A26-49DD-E1F6-E7507746A9FC}"/>
              </a:ext>
            </a:extLst>
          </p:cNvPr>
          <p:cNvGrpSpPr/>
          <p:nvPr/>
        </p:nvGrpSpPr>
        <p:grpSpPr>
          <a:xfrm>
            <a:off x="-14123505" y="80040"/>
            <a:ext cx="12498469" cy="6858001"/>
            <a:chOff x="-9298639" y="0"/>
            <a:chExt cx="12498469" cy="6858001"/>
          </a:xfrm>
        </p:grpSpPr>
        <p:grpSp>
          <p:nvGrpSpPr>
            <p:cNvPr id="86" name="Group 85">
              <a:extLst>
                <a:ext uri="{FF2B5EF4-FFF2-40B4-BE49-F238E27FC236}">
                  <a16:creationId xmlns:a16="http://schemas.microsoft.com/office/drawing/2014/main" id="{F4A2F5F4-6709-D406-D80D-C6446CBCBACE}"/>
                </a:ext>
              </a:extLst>
            </p:cNvPr>
            <p:cNvGrpSpPr/>
            <p:nvPr/>
          </p:nvGrpSpPr>
          <p:grpSpPr>
            <a:xfrm>
              <a:off x="-9298639" y="0"/>
              <a:ext cx="12482920" cy="6858000"/>
              <a:chOff x="-9296849" y="0"/>
              <a:chExt cx="12482920" cy="6858000"/>
            </a:xfrm>
          </p:grpSpPr>
          <p:sp>
            <p:nvSpPr>
              <p:cNvPr id="88" name="Rectangle 87">
                <a:extLst>
                  <a:ext uri="{FF2B5EF4-FFF2-40B4-BE49-F238E27FC236}">
                    <a16:creationId xmlns:a16="http://schemas.microsoft.com/office/drawing/2014/main" id="{864F6E2B-065D-9713-A9A9-17EF0B51C6F4}"/>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CBC7B4E7-D885-2634-9E32-5BBC88335CFF}"/>
                  </a:ext>
                </a:extLst>
              </p:cNvPr>
              <p:cNvSpPr/>
              <p:nvPr/>
            </p:nvSpPr>
            <p:spPr>
              <a:xfrm>
                <a:off x="2728871" y="5879592"/>
                <a:ext cx="457200" cy="978408"/>
              </a:xfrm>
              <a:prstGeom prst="rect">
                <a:avLst/>
              </a:prstGeom>
              <a:solidFill>
                <a:srgbClr val="26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7" name="TextBox 86">
              <a:extLst>
                <a:ext uri="{FF2B5EF4-FFF2-40B4-BE49-F238E27FC236}">
                  <a16:creationId xmlns:a16="http://schemas.microsoft.com/office/drawing/2014/main" id="{6BD822BB-DC46-BF31-63D6-363837182C2F}"/>
                </a:ext>
              </a:extLst>
            </p:cNvPr>
            <p:cNvSpPr txBox="1"/>
            <p:nvPr/>
          </p:nvSpPr>
          <p:spPr>
            <a:xfrm rot="16200000">
              <a:off x="2424168" y="6082338"/>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Que.1</a:t>
              </a:r>
            </a:p>
          </p:txBody>
        </p:sp>
      </p:grpSp>
      <p:grpSp>
        <p:nvGrpSpPr>
          <p:cNvPr id="90" name="Group 89">
            <a:extLst>
              <a:ext uri="{FF2B5EF4-FFF2-40B4-BE49-F238E27FC236}">
                <a16:creationId xmlns:a16="http://schemas.microsoft.com/office/drawing/2014/main" id="{5FE3FBA9-D5F5-3BD4-0D29-6F57AD5925CB}"/>
              </a:ext>
            </a:extLst>
          </p:cNvPr>
          <p:cNvGrpSpPr/>
          <p:nvPr/>
        </p:nvGrpSpPr>
        <p:grpSpPr>
          <a:xfrm>
            <a:off x="-14579140" y="56844"/>
            <a:ext cx="12505220" cy="6858000"/>
            <a:chOff x="-9751872" y="0"/>
            <a:chExt cx="12505220" cy="6858000"/>
          </a:xfrm>
        </p:grpSpPr>
        <p:grpSp>
          <p:nvGrpSpPr>
            <p:cNvPr id="91" name="Group 90">
              <a:extLst>
                <a:ext uri="{FF2B5EF4-FFF2-40B4-BE49-F238E27FC236}">
                  <a16:creationId xmlns:a16="http://schemas.microsoft.com/office/drawing/2014/main" id="{CD2B5344-DFE2-E175-06CB-F9689AC54500}"/>
                </a:ext>
              </a:extLst>
            </p:cNvPr>
            <p:cNvGrpSpPr/>
            <p:nvPr/>
          </p:nvGrpSpPr>
          <p:grpSpPr>
            <a:xfrm>
              <a:off x="-9751872" y="0"/>
              <a:ext cx="12482921" cy="6858000"/>
              <a:chOff x="-9766749" y="0"/>
              <a:chExt cx="12482921" cy="6858000"/>
            </a:xfrm>
          </p:grpSpPr>
          <p:sp>
            <p:nvSpPr>
              <p:cNvPr id="93" name="Rectangle 92">
                <a:extLst>
                  <a:ext uri="{FF2B5EF4-FFF2-40B4-BE49-F238E27FC236}">
                    <a16:creationId xmlns:a16="http://schemas.microsoft.com/office/drawing/2014/main" id="{B1DA38AA-1979-1976-7B69-907A1E5BB49F}"/>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1BC1DE12-0909-4CC5-D3BA-35C460054DBE}"/>
                  </a:ext>
                </a:extLst>
              </p:cNvPr>
              <p:cNvSpPr/>
              <p:nvPr/>
            </p:nvSpPr>
            <p:spPr>
              <a:xfrm>
                <a:off x="2258972" y="4908828"/>
                <a:ext cx="457200" cy="978408"/>
              </a:xfrm>
              <a:prstGeom prst="rect">
                <a:avLst/>
              </a:prstGeom>
              <a:solidFill>
                <a:srgbClr val="5D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2" name="TextBox 91">
              <a:extLst>
                <a:ext uri="{FF2B5EF4-FFF2-40B4-BE49-F238E27FC236}">
                  <a16:creationId xmlns:a16="http://schemas.microsoft.com/office/drawing/2014/main" id="{BB7D8C07-FE83-AB83-840A-EF3EB780FBFB}"/>
                </a:ext>
              </a:extLst>
            </p:cNvPr>
            <p:cNvSpPr txBox="1"/>
            <p:nvPr/>
          </p:nvSpPr>
          <p:spPr>
            <a:xfrm rot="16200000">
              <a:off x="1977686" y="522282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Que.2</a:t>
              </a:r>
            </a:p>
          </p:txBody>
        </p:sp>
      </p:grpSp>
      <p:grpSp>
        <p:nvGrpSpPr>
          <p:cNvPr id="95" name="Group 94">
            <a:extLst>
              <a:ext uri="{FF2B5EF4-FFF2-40B4-BE49-F238E27FC236}">
                <a16:creationId xmlns:a16="http://schemas.microsoft.com/office/drawing/2014/main" id="{3D3A688F-EC0A-B3EF-0331-5BA2BF570810}"/>
              </a:ext>
            </a:extLst>
          </p:cNvPr>
          <p:cNvGrpSpPr/>
          <p:nvPr/>
        </p:nvGrpSpPr>
        <p:grpSpPr>
          <a:xfrm>
            <a:off x="-15043527" y="56844"/>
            <a:ext cx="12536270" cy="6858000"/>
            <a:chOff x="14861370" y="56844"/>
            <a:chExt cx="12536270" cy="6858000"/>
          </a:xfrm>
        </p:grpSpPr>
        <p:grpSp>
          <p:nvGrpSpPr>
            <p:cNvPr id="96" name="Group 95">
              <a:extLst>
                <a:ext uri="{FF2B5EF4-FFF2-40B4-BE49-F238E27FC236}">
                  <a16:creationId xmlns:a16="http://schemas.microsoft.com/office/drawing/2014/main" id="{BA850968-1CDE-56FD-3E02-742C6E223E7A}"/>
                </a:ext>
              </a:extLst>
            </p:cNvPr>
            <p:cNvGrpSpPr/>
            <p:nvPr/>
          </p:nvGrpSpPr>
          <p:grpSpPr>
            <a:xfrm>
              <a:off x="14861370" y="56844"/>
              <a:ext cx="12482922" cy="6858000"/>
              <a:chOff x="-10231068" y="0"/>
              <a:chExt cx="12482922" cy="6858000"/>
            </a:xfrm>
          </p:grpSpPr>
          <p:sp>
            <p:nvSpPr>
              <p:cNvPr id="98" name="Rectangle 97">
                <a:extLst>
                  <a:ext uri="{FF2B5EF4-FFF2-40B4-BE49-F238E27FC236}">
                    <a16:creationId xmlns:a16="http://schemas.microsoft.com/office/drawing/2014/main" id="{776C3755-F3BD-2C15-38D1-88B67E0FAC80}"/>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D25442F6-09D6-4CF2-FE65-7F88B461E7B7}"/>
                  </a:ext>
                </a:extLst>
              </p:cNvPr>
              <p:cNvSpPr/>
              <p:nvPr/>
            </p:nvSpPr>
            <p:spPr>
              <a:xfrm>
                <a:off x="1794654" y="3938363"/>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7" name="TextBox 96">
              <a:extLst>
                <a:ext uri="{FF2B5EF4-FFF2-40B4-BE49-F238E27FC236}">
                  <a16:creationId xmlns:a16="http://schemas.microsoft.com/office/drawing/2014/main" id="{1FC7D992-0006-E9D0-E0CE-39FFCBD7CF25}"/>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100" name="Group 99">
            <a:extLst>
              <a:ext uri="{FF2B5EF4-FFF2-40B4-BE49-F238E27FC236}">
                <a16:creationId xmlns:a16="http://schemas.microsoft.com/office/drawing/2014/main" id="{19BE263A-DD79-4F6B-02CF-5AD0589D6073}"/>
              </a:ext>
            </a:extLst>
          </p:cNvPr>
          <p:cNvGrpSpPr/>
          <p:nvPr/>
        </p:nvGrpSpPr>
        <p:grpSpPr>
          <a:xfrm>
            <a:off x="-15476862" y="63999"/>
            <a:ext cx="12482923" cy="6858000"/>
            <a:chOff x="-10665214" y="0"/>
            <a:chExt cx="12482923" cy="6858000"/>
          </a:xfrm>
        </p:grpSpPr>
        <p:grpSp>
          <p:nvGrpSpPr>
            <p:cNvPr id="101" name="Group 100">
              <a:extLst>
                <a:ext uri="{FF2B5EF4-FFF2-40B4-BE49-F238E27FC236}">
                  <a16:creationId xmlns:a16="http://schemas.microsoft.com/office/drawing/2014/main" id="{93EDFC3B-D5F1-47BE-B8E0-F401649D788A}"/>
                </a:ext>
              </a:extLst>
            </p:cNvPr>
            <p:cNvGrpSpPr/>
            <p:nvPr/>
          </p:nvGrpSpPr>
          <p:grpSpPr>
            <a:xfrm>
              <a:off x="-10665214" y="0"/>
              <a:ext cx="12482923" cy="6858000"/>
              <a:chOff x="-10684854" y="0"/>
              <a:chExt cx="12482923" cy="6858000"/>
            </a:xfrm>
          </p:grpSpPr>
          <p:sp>
            <p:nvSpPr>
              <p:cNvPr id="103" name="Rectangle 102">
                <a:extLst>
                  <a:ext uri="{FF2B5EF4-FFF2-40B4-BE49-F238E27FC236}">
                    <a16:creationId xmlns:a16="http://schemas.microsoft.com/office/drawing/2014/main" id="{DF3B27BD-F706-5EC4-A90F-3C7DDBCE0C1A}"/>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E6C05B08-E6AE-8FF1-C3E2-3DF13BC97D0D}"/>
                  </a:ext>
                </a:extLst>
              </p:cNvPr>
              <p:cNvSpPr/>
              <p:nvPr/>
            </p:nvSpPr>
            <p:spPr>
              <a:xfrm>
                <a:off x="1340869" y="2959674"/>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2" name="TextBox 101">
              <a:extLst>
                <a:ext uri="{FF2B5EF4-FFF2-40B4-BE49-F238E27FC236}">
                  <a16:creationId xmlns:a16="http://schemas.microsoft.com/office/drawing/2014/main" id="{321527A4-3B5B-FE21-83DC-8D54C2D5007E}"/>
                </a:ext>
              </a:extLst>
            </p:cNvPr>
            <p:cNvSpPr txBox="1"/>
            <p:nvPr/>
          </p:nvSpPr>
          <p:spPr>
            <a:xfrm rot="16200000">
              <a:off x="1030962" y="32709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Que.4</a:t>
              </a:r>
            </a:p>
          </p:txBody>
        </p:sp>
      </p:grpSp>
      <p:grpSp>
        <p:nvGrpSpPr>
          <p:cNvPr id="105" name="Group 104">
            <a:extLst>
              <a:ext uri="{FF2B5EF4-FFF2-40B4-BE49-F238E27FC236}">
                <a16:creationId xmlns:a16="http://schemas.microsoft.com/office/drawing/2014/main" id="{A799A612-FF20-EA9A-DD50-A4177FFB1D1B}"/>
              </a:ext>
            </a:extLst>
          </p:cNvPr>
          <p:cNvGrpSpPr/>
          <p:nvPr/>
        </p:nvGrpSpPr>
        <p:grpSpPr>
          <a:xfrm>
            <a:off x="-15930122" y="63999"/>
            <a:ext cx="12482923" cy="6858000"/>
            <a:chOff x="-11118474" y="0"/>
            <a:chExt cx="12482923" cy="6858000"/>
          </a:xfrm>
        </p:grpSpPr>
        <p:grpSp>
          <p:nvGrpSpPr>
            <p:cNvPr id="106" name="Group 105">
              <a:extLst>
                <a:ext uri="{FF2B5EF4-FFF2-40B4-BE49-F238E27FC236}">
                  <a16:creationId xmlns:a16="http://schemas.microsoft.com/office/drawing/2014/main" id="{1092C581-E41D-1746-41F2-E2BC811FEB26}"/>
                </a:ext>
              </a:extLst>
            </p:cNvPr>
            <p:cNvGrpSpPr/>
            <p:nvPr/>
          </p:nvGrpSpPr>
          <p:grpSpPr>
            <a:xfrm>
              <a:off x="-11118474" y="0"/>
              <a:ext cx="12482923" cy="6858000"/>
              <a:chOff x="-11138114" y="0"/>
              <a:chExt cx="12482923" cy="6858000"/>
            </a:xfrm>
          </p:grpSpPr>
          <p:sp>
            <p:nvSpPr>
              <p:cNvPr id="108" name="Rectangle 107">
                <a:extLst>
                  <a:ext uri="{FF2B5EF4-FFF2-40B4-BE49-F238E27FC236}">
                    <a16:creationId xmlns:a16="http://schemas.microsoft.com/office/drawing/2014/main" id="{637C9095-11B6-B93D-B6C8-E485A833E6D1}"/>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34B022E4-02B8-CE75-DF7B-40C137A9BE33}"/>
                  </a:ext>
                </a:extLst>
              </p:cNvPr>
              <p:cNvSpPr/>
              <p:nvPr/>
            </p:nvSpPr>
            <p:spPr>
              <a:xfrm>
                <a:off x="887609" y="1978585"/>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 name="TextBox 106">
              <a:extLst>
                <a:ext uri="{FF2B5EF4-FFF2-40B4-BE49-F238E27FC236}">
                  <a16:creationId xmlns:a16="http://schemas.microsoft.com/office/drawing/2014/main" id="{0D05F12B-73E3-A462-91D1-983E0A9984AB}"/>
                </a:ext>
              </a:extLst>
            </p:cNvPr>
            <p:cNvSpPr txBox="1"/>
            <p:nvPr/>
          </p:nvSpPr>
          <p:spPr>
            <a:xfrm rot="16200000">
              <a:off x="566643" y="229658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Que.5</a:t>
              </a:r>
            </a:p>
          </p:txBody>
        </p:sp>
      </p:grpSp>
      <p:grpSp>
        <p:nvGrpSpPr>
          <p:cNvPr id="110" name="Group 109">
            <a:extLst>
              <a:ext uri="{FF2B5EF4-FFF2-40B4-BE49-F238E27FC236}">
                <a16:creationId xmlns:a16="http://schemas.microsoft.com/office/drawing/2014/main" id="{2B6E0BA0-5804-949E-6C6D-97D559DBFA87}"/>
              </a:ext>
            </a:extLst>
          </p:cNvPr>
          <p:cNvGrpSpPr/>
          <p:nvPr/>
        </p:nvGrpSpPr>
        <p:grpSpPr>
          <a:xfrm>
            <a:off x="-16406559" y="56844"/>
            <a:ext cx="12482924" cy="6858000"/>
            <a:chOff x="-11580657" y="0"/>
            <a:chExt cx="12482924" cy="6858000"/>
          </a:xfrm>
        </p:grpSpPr>
        <p:grpSp>
          <p:nvGrpSpPr>
            <p:cNvPr id="111" name="Group 110">
              <a:extLst>
                <a:ext uri="{FF2B5EF4-FFF2-40B4-BE49-F238E27FC236}">
                  <a16:creationId xmlns:a16="http://schemas.microsoft.com/office/drawing/2014/main" id="{FB15BB7C-9FCA-5CB3-0CA4-58EC56218CFD}"/>
                </a:ext>
              </a:extLst>
            </p:cNvPr>
            <p:cNvGrpSpPr/>
            <p:nvPr/>
          </p:nvGrpSpPr>
          <p:grpSpPr>
            <a:xfrm>
              <a:off x="-11580657" y="0"/>
              <a:ext cx="12482924" cy="6858000"/>
              <a:chOff x="-11600297" y="0"/>
              <a:chExt cx="12482924" cy="6858000"/>
            </a:xfrm>
          </p:grpSpPr>
          <p:sp>
            <p:nvSpPr>
              <p:cNvPr id="113" name="Rectangle 112">
                <a:extLst>
                  <a:ext uri="{FF2B5EF4-FFF2-40B4-BE49-F238E27FC236}">
                    <a16:creationId xmlns:a16="http://schemas.microsoft.com/office/drawing/2014/main" id="{17592E74-5CAE-06AB-E1CE-22671C8EA5EB}"/>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8E5DF092-323D-EA6B-9734-63CBD49BD2B2}"/>
                  </a:ext>
                </a:extLst>
              </p:cNvPr>
              <p:cNvSpPr/>
              <p:nvPr/>
            </p:nvSpPr>
            <p:spPr>
              <a:xfrm>
                <a:off x="425427" y="999416"/>
                <a:ext cx="457200" cy="978408"/>
              </a:xfrm>
              <a:prstGeom prst="rect">
                <a:avLst/>
              </a:prstGeom>
              <a:solidFill>
                <a:srgbClr val="B0B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2" name="TextBox 111">
              <a:extLst>
                <a:ext uri="{FF2B5EF4-FFF2-40B4-BE49-F238E27FC236}">
                  <a16:creationId xmlns:a16="http://schemas.microsoft.com/office/drawing/2014/main" id="{4F211C12-E121-1459-9AFA-682023631ECA}"/>
                </a:ext>
              </a:extLst>
            </p:cNvPr>
            <p:cNvSpPr txBox="1"/>
            <p:nvPr/>
          </p:nvSpPr>
          <p:spPr>
            <a:xfrm rot="16200000">
              <a:off x="104589" y="13154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Que.6</a:t>
              </a:r>
            </a:p>
          </p:txBody>
        </p:sp>
      </p:grpSp>
      <p:grpSp>
        <p:nvGrpSpPr>
          <p:cNvPr id="115" name="Group 114">
            <a:extLst>
              <a:ext uri="{FF2B5EF4-FFF2-40B4-BE49-F238E27FC236}">
                <a16:creationId xmlns:a16="http://schemas.microsoft.com/office/drawing/2014/main" id="{F18D99A8-AE65-0280-BC64-F896D67A6BA8}"/>
              </a:ext>
            </a:extLst>
          </p:cNvPr>
          <p:cNvGrpSpPr/>
          <p:nvPr/>
        </p:nvGrpSpPr>
        <p:grpSpPr>
          <a:xfrm>
            <a:off x="-16886060" y="28885"/>
            <a:ext cx="12482924" cy="6862763"/>
            <a:chOff x="-12033982" y="-4763"/>
            <a:chExt cx="12482924" cy="6862763"/>
          </a:xfrm>
        </p:grpSpPr>
        <p:grpSp>
          <p:nvGrpSpPr>
            <p:cNvPr id="116" name="Group 115">
              <a:extLst>
                <a:ext uri="{FF2B5EF4-FFF2-40B4-BE49-F238E27FC236}">
                  <a16:creationId xmlns:a16="http://schemas.microsoft.com/office/drawing/2014/main" id="{42DD3CA9-BE3C-8C34-0BD3-A63024AB1746}"/>
                </a:ext>
              </a:extLst>
            </p:cNvPr>
            <p:cNvGrpSpPr/>
            <p:nvPr/>
          </p:nvGrpSpPr>
          <p:grpSpPr>
            <a:xfrm>
              <a:off x="-12033982" y="-4763"/>
              <a:ext cx="12482924" cy="6862763"/>
              <a:chOff x="-12129822" y="-4763"/>
              <a:chExt cx="12482924" cy="6862763"/>
            </a:xfrm>
          </p:grpSpPr>
          <p:sp>
            <p:nvSpPr>
              <p:cNvPr id="118" name="Rectangle 117">
                <a:extLst>
                  <a:ext uri="{FF2B5EF4-FFF2-40B4-BE49-F238E27FC236}">
                    <a16:creationId xmlns:a16="http://schemas.microsoft.com/office/drawing/2014/main" id="{89DA47EA-31C4-053D-98D1-7903C2245F28}"/>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59DFC639-D37D-9EC9-0234-D5C97818FEF1}"/>
                  </a:ext>
                </a:extLst>
              </p:cNvPr>
              <p:cNvSpPr/>
              <p:nvPr/>
            </p:nvSpPr>
            <p:spPr>
              <a:xfrm>
                <a:off x="-104098" y="-4763"/>
                <a:ext cx="457200" cy="100625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7" name="TextBox 116">
              <a:extLst>
                <a:ext uri="{FF2B5EF4-FFF2-40B4-BE49-F238E27FC236}">
                  <a16:creationId xmlns:a16="http://schemas.microsoft.com/office/drawing/2014/main" id="{6FF41D46-E24A-9791-3E4C-AD8F8BB1D94C}"/>
                </a:ext>
              </a:extLst>
            </p:cNvPr>
            <p:cNvSpPr txBox="1"/>
            <p:nvPr/>
          </p:nvSpPr>
          <p:spPr>
            <a:xfrm rot="16200000">
              <a:off x="-347700" y="346083"/>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Que.7</a:t>
              </a:r>
            </a:p>
          </p:txBody>
        </p:sp>
      </p:grpSp>
    </p:spTree>
    <p:extLst>
      <p:ext uri="{BB962C8B-B14F-4D97-AF65-F5344CB8AC3E}">
        <p14:creationId xmlns:p14="http://schemas.microsoft.com/office/powerpoint/2010/main" val="113401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100"/>
                            </p:stCondLst>
                            <p:childTnLst>
                              <p:par>
                                <p:cTn id="15" presetID="42" presetClass="path" presetSubtype="0" accel="50000" decel="50000" fill="hold" nodeType="afterEffect">
                                  <p:stCondLst>
                                    <p:cond delay="0"/>
                                  </p:stCondLst>
                                  <p:childTnLst>
                                    <p:animMotion origin="layout" path="M 1.04167E-6 -2.22045E-16 L -0.00547 -0.63866 " pathEditMode="relative" rAng="0" ptsTypes="AA">
                                      <p:cBhvr>
                                        <p:cTn id="16" dur="900" fill="hold"/>
                                        <p:tgtEl>
                                          <p:spTgt spid="8"/>
                                        </p:tgtEl>
                                        <p:attrNameLst>
                                          <p:attrName>ppt_x</p:attrName>
                                          <p:attrName>ppt_y</p:attrName>
                                        </p:attrNameLst>
                                      </p:cBhvr>
                                      <p:rCtr x="-273" y="-31944"/>
                                    </p:animMotion>
                                  </p:childTnLst>
                                </p:cTn>
                              </p:par>
                              <p:par>
                                <p:cTn id="17" presetID="42" presetClass="path" presetSubtype="0" accel="50000" decel="50000" fill="hold" nodeType="withEffect">
                                  <p:stCondLst>
                                    <p:cond delay="400"/>
                                  </p:stCondLst>
                                  <p:childTnLst>
                                    <p:animMotion origin="layout" path="M -3.75E-6 -1.85185E-6 L -0.00351 -0.74074 " pathEditMode="relative" rAng="0" ptsTypes="AA">
                                      <p:cBhvr>
                                        <p:cTn id="18" dur="1000" fill="hold"/>
                                        <p:tgtEl>
                                          <p:spTgt spid="14"/>
                                        </p:tgtEl>
                                        <p:attrNameLst>
                                          <p:attrName>ppt_x</p:attrName>
                                          <p:attrName>ppt_y</p:attrName>
                                        </p:attrNameLst>
                                      </p:cBhvr>
                                      <p:rCtr x="-182" y="-37037"/>
                                    </p:animMotion>
                                  </p:childTnLst>
                                </p:cTn>
                              </p:par>
                              <p:par>
                                <p:cTn id="19" presetID="42" presetClass="path" presetSubtype="0" accel="50000" decel="50000" fill="hold" nodeType="withEffect">
                                  <p:stCondLst>
                                    <p:cond delay="900"/>
                                  </p:stCondLst>
                                  <p:childTnLst>
                                    <p:animMotion origin="layout" path="M 3.75E-6 2.22222E-6 L -0.59636 0.00116 " pathEditMode="relative" rAng="0" ptsTypes="AA">
                                      <p:cBhvr>
                                        <p:cTn id="20" dur="1100" fill="hold"/>
                                        <p:tgtEl>
                                          <p:spTgt spid="12"/>
                                        </p:tgtEl>
                                        <p:attrNameLst>
                                          <p:attrName>ppt_x</p:attrName>
                                          <p:attrName>ppt_y</p:attrName>
                                        </p:attrNameLst>
                                      </p:cBhvr>
                                      <p:rCtr x="-29818"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Diagonal Corners Snipped 2">
            <a:extLst>
              <a:ext uri="{FF2B5EF4-FFF2-40B4-BE49-F238E27FC236}">
                <a16:creationId xmlns:a16="http://schemas.microsoft.com/office/drawing/2014/main" id="{046FBF53-3B42-6356-9952-D8C49CD26AFC}"/>
              </a:ext>
            </a:extLst>
          </p:cNvPr>
          <p:cNvSpPr/>
          <p:nvPr/>
        </p:nvSpPr>
        <p:spPr>
          <a:xfrm>
            <a:off x="5121563" y="1239726"/>
            <a:ext cx="6582025" cy="4378547"/>
          </a:xfrm>
          <a:prstGeom prst="snip2DiagRect">
            <a:avLst>
              <a:gd name="adj1" fmla="val 40027"/>
              <a:gd name="adj2" fmla="val 7831"/>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Diagonal Corners Snipped 5">
            <a:extLst>
              <a:ext uri="{FF2B5EF4-FFF2-40B4-BE49-F238E27FC236}">
                <a16:creationId xmlns:a16="http://schemas.microsoft.com/office/drawing/2014/main" id="{4C85D966-B9E7-0392-8CA9-D8FE7F7911C6}"/>
              </a:ext>
            </a:extLst>
          </p:cNvPr>
          <p:cNvSpPr/>
          <p:nvPr/>
        </p:nvSpPr>
        <p:spPr>
          <a:xfrm rot="10800000">
            <a:off x="5619749" y="2119109"/>
            <a:ext cx="5366233" cy="2825620"/>
          </a:xfrm>
          <a:prstGeom prst="snip2DiagRect">
            <a:avLst>
              <a:gd name="adj1" fmla="val 12810"/>
              <a:gd name="adj2" fmla="val 40601"/>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Manual Operation 18">
            <a:extLst>
              <a:ext uri="{FF2B5EF4-FFF2-40B4-BE49-F238E27FC236}">
                <a16:creationId xmlns:a16="http://schemas.microsoft.com/office/drawing/2014/main" id="{83F5BA1A-D20C-1C0C-0999-1E54B277EED2}"/>
              </a:ext>
            </a:extLst>
          </p:cNvPr>
          <p:cNvSpPr/>
          <p:nvPr/>
        </p:nvSpPr>
        <p:spPr>
          <a:xfrm>
            <a:off x="3412881" y="-2453323"/>
            <a:ext cx="5366236" cy="1045029"/>
          </a:xfrm>
          <a:prstGeom prst="flowChartManualOperation">
            <a:avLst/>
          </a:prstGeom>
          <a:solidFill>
            <a:srgbClr val="2621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Tahoma" panose="020B0604030504040204" pitchFamily="34" charset="0"/>
                <a:ea typeface="Tahoma" panose="020B0604030504040204" pitchFamily="34" charset="0"/>
                <a:cs typeface="Tahoma" panose="020B0604030504040204" pitchFamily="34" charset="0"/>
              </a:rPr>
              <a:t>Introduction</a:t>
            </a:r>
            <a:endParaRPr lang="en-US" sz="3200" dirty="0"/>
          </a:p>
        </p:txBody>
      </p:sp>
      <p:sp>
        <p:nvSpPr>
          <p:cNvPr id="2" name="TextBox 1">
            <a:extLst>
              <a:ext uri="{FF2B5EF4-FFF2-40B4-BE49-F238E27FC236}">
                <a16:creationId xmlns:a16="http://schemas.microsoft.com/office/drawing/2014/main" id="{B24D60FB-A73F-D237-73E2-EE89EB82E16B}"/>
              </a:ext>
            </a:extLst>
          </p:cNvPr>
          <p:cNvSpPr txBox="1"/>
          <p:nvPr/>
        </p:nvSpPr>
        <p:spPr>
          <a:xfrm>
            <a:off x="5451198" y="2752106"/>
            <a:ext cx="5366235" cy="156966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b="1" dirty="0">
                <a:latin typeface="Franklin Gothic Medium" panose="020B0603020102020204" pitchFamily="34" charset="0"/>
                <a:ea typeface="Tahoma" panose="020B0604030504040204" pitchFamily="34" charset="0"/>
                <a:cs typeface="Tahoma" panose="020B0604030504040204" pitchFamily="34" charset="0"/>
              </a:rPr>
              <a:t>Business</a:t>
            </a:r>
          </a:p>
          <a:p>
            <a:pPr algn="ctr"/>
            <a:r>
              <a:rPr lang="en-US" sz="4800" b="1" dirty="0">
                <a:solidFill>
                  <a:srgbClr val="4E95D9"/>
                </a:solidFill>
                <a:latin typeface="Franklin Gothic Medium" panose="020B0603020102020204" pitchFamily="34" charset="0"/>
                <a:ea typeface="Tahoma" panose="020B0604030504040204" pitchFamily="34" charset="0"/>
                <a:cs typeface="Tahoma" panose="020B0604030504040204" pitchFamily="34" charset="0"/>
              </a:rPr>
              <a:t>Questions</a:t>
            </a:r>
          </a:p>
        </p:txBody>
      </p:sp>
      <p:grpSp>
        <p:nvGrpSpPr>
          <p:cNvPr id="50" name="Group 49">
            <a:extLst>
              <a:ext uri="{FF2B5EF4-FFF2-40B4-BE49-F238E27FC236}">
                <a16:creationId xmlns:a16="http://schemas.microsoft.com/office/drawing/2014/main" id="{1051C817-1B0C-C63F-60F4-11FA3C6E6130}"/>
              </a:ext>
            </a:extLst>
          </p:cNvPr>
          <p:cNvGrpSpPr/>
          <p:nvPr/>
        </p:nvGrpSpPr>
        <p:grpSpPr>
          <a:xfrm>
            <a:off x="-9254258" y="51155"/>
            <a:ext cx="12498469" cy="6858001"/>
            <a:chOff x="-9298639" y="0"/>
            <a:chExt cx="12498469" cy="6858001"/>
          </a:xfrm>
        </p:grpSpPr>
        <p:grpSp>
          <p:nvGrpSpPr>
            <p:cNvPr id="51" name="Group 50">
              <a:extLst>
                <a:ext uri="{FF2B5EF4-FFF2-40B4-BE49-F238E27FC236}">
                  <a16:creationId xmlns:a16="http://schemas.microsoft.com/office/drawing/2014/main" id="{9ADAFA2F-04CF-63D0-AEB0-FEE7E90E09D0}"/>
                </a:ext>
              </a:extLst>
            </p:cNvPr>
            <p:cNvGrpSpPr/>
            <p:nvPr/>
          </p:nvGrpSpPr>
          <p:grpSpPr>
            <a:xfrm>
              <a:off x="-9298639" y="0"/>
              <a:ext cx="12482920" cy="6858000"/>
              <a:chOff x="-9296849" y="0"/>
              <a:chExt cx="12482920" cy="6858000"/>
            </a:xfrm>
          </p:grpSpPr>
          <p:sp>
            <p:nvSpPr>
              <p:cNvPr id="53" name="Rectangle 52">
                <a:extLst>
                  <a:ext uri="{FF2B5EF4-FFF2-40B4-BE49-F238E27FC236}">
                    <a16:creationId xmlns:a16="http://schemas.microsoft.com/office/drawing/2014/main" id="{9ABFD847-8051-3D21-A8D1-A261D7985490}"/>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947938E8-7DDD-5401-AFB0-8CA2FF12BE8A}"/>
                  </a:ext>
                </a:extLst>
              </p:cNvPr>
              <p:cNvSpPr/>
              <p:nvPr/>
            </p:nvSpPr>
            <p:spPr>
              <a:xfrm>
                <a:off x="2728871" y="5879592"/>
                <a:ext cx="457200" cy="978408"/>
              </a:xfrm>
              <a:prstGeom prst="rect">
                <a:avLst/>
              </a:prstGeom>
              <a:solidFill>
                <a:srgbClr val="26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TextBox 51">
              <a:extLst>
                <a:ext uri="{FF2B5EF4-FFF2-40B4-BE49-F238E27FC236}">
                  <a16:creationId xmlns:a16="http://schemas.microsoft.com/office/drawing/2014/main" id="{A9DB29DA-CDD4-535E-0670-56CFBA0AA733}"/>
                </a:ext>
              </a:extLst>
            </p:cNvPr>
            <p:cNvSpPr txBox="1"/>
            <p:nvPr/>
          </p:nvSpPr>
          <p:spPr>
            <a:xfrm rot="16200000">
              <a:off x="2424168" y="6082338"/>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Que.1</a:t>
              </a:r>
            </a:p>
          </p:txBody>
        </p:sp>
      </p:grpSp>
      <p:grpSp>
        <p:nvGrpSpPr>
          <p:cNvPr id="55" name="Group 54">
            <a:extLst>
              <a:ext uri="{FF2B5EF4-FFF2-40B4-BE49-F238E27FC236}">
                <a16:creationId xmlns:a16="http://schemas.microsoft.com/office/drawing/2014/main" id="{562C4235-C124-BFB7-192A-D5777148E5EC}"/>
              </a:ext>
            </a:extLst>
          </p:cNvPr>
          <p:cNvGrpSpPr/>
          <p:nvPr/>
        </p:nvGrpSpPr>
        <p:grpSpPr>
          <a:xfrm>
            <a:off x="-9709893" y="27959"/>
            <a:ext cx="12505220" cy="6858000"/>
            <a:chOff x="-9751872" y="0"/>
            <a:chExt cx="12505220" cy="6858000"/>
          </a:xfrm>
        </p:grpSpPr>
        <p:grpSp>
          <p:nvGrpSpPr>
            <p:cNvPr id="56" name="Group 55">
              <a:extLst>
                <a:ext uri="{FF2B5EF4-FFF2-40B4-BE49-F238E27FC236}">
                  <a16:creationId xmlns:a16="http://schemas.microsoft.com/office/drawing/2014/main" id="{02CB731B-CF67-EDDA-E998-C68E6134FEEB}"/>
                </a:ext>
              </a:extLst>
            </p:cNvPr>
            <p:cNvGrpSpPr/>
            <p:nvPr/>
          </p:nvGrpSpPr>
          <p:grpSpPr>
            <a:xfrm>
              <a:off x="-9751872" y="0"/>
              <a:ext cx="12482921" cy="6858000"/>
              <a:chOff x="-9766749" y="0"/>
              <a:chExt cx="12482921" cy="6858000"/>
            </a:xfrm>
          </p:grpSpPr>
          <p:sp>
            <p:nvSpPr>
              <p:cNvPr id="58" name="Rectangle 57">
                <a:extLst>
                  <a:ext uri="{FF2B5EF4-FFF2-40B4-BE49-F238E27FC236}">
                    <a16:creationId xmlns:a16="http://schemas.microsoft.com/office/drawing/2014/main" id="{5AC8EDD8-4086-CFE4-8F3A-E7C84495B29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D8EA5163-D8DF-A5A9-5052-1CC9E580301D}"/>
                  </a:ext>
                </a:extLst>
              </p:cNvPr>
              <p:cNvSpPr/>
              <p:nvPr/>
            </p:nvSpPr>
            <p:spPr>
              <a:xfrm>
                <a:off x="2258972" y="4908828"/>
                <a:ext cx="457200" cy="978408"/>
              </a:xfrm>
              <a:prstGeom prst="rect">
                <a:avLst/>
              </a:prstGeom>
              <a:solidFill>
                <a:srgbClr val="5D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TextBox 56">
              <a:extLst>
                <a:ext uri="{FF2B5EF4-FFF2-40B4-BE49-F238E27FC236}">
                  <a16:creationId xmlns:a16="http://schemas.microsoft.com/office/drawing/2014/main" id="{1D57C4A2-81D6-466E-C30D-FDF74C9FBD44}"/>
                </a:ext>
              </a:extLst>
            </p:cNvPr>
            <p:cNvSpPr txBox="1"/>
            <p:nvPr/>
          </p:nvSpPr>
          <p:spPr>
            <a:xfrm rot="16200000">
              <a:off x="1977686" y="522282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Que.2</a:t>
              </a:r>
            </a:p>
          </p:txBody>
        </p:sp>
      </p:grpSp>
      <p:grpSp>
        <p:nvGrpSpPr>
          <p:cNvPr id="84" name="Group 83">
            <a:extLst>
              <a:ext uri="{FF2B5EF4-FFF2-40B4-BE49-F238E27FC236}">
                <a16:creationId xmlns:a16="http://schemas.microsoft.com/office/drawing/2014/main" id="{2344A9C2-642E-D94E-23E0-2E2ED3E536E2}"/>
              </a:ext>
            </a:extLst>
          </p:cNvPr>
          <p:cNvGrpSpPr/>
          <p:nvPr/>
        </p:nvGrpSpPr>
        <p:grpSpPr>
          <a:xfrm>
            <a:off x="-10174280" y="27959"/>
            <a:ext cx="12536270" cy="6858000"/>
            <a:chOff x="14861370" y="56844"/>
            <a:chExt cx="12536270" cy="6858000"/>
          </a:xfrm>
        </p:grpSpPr>
        <p:grpSp>
          <p:nvGrpSpPr>
            <p:cNvPr id="60" name="Group 59">
              <a:extLst>
                <a:ext uri="{FF2B5EF4-FFF2-40B4-BE49-F238E27FC236}">
                  <a16:creationId xmlns:a16="http://schemas.microsoft.com/office/drawing/2014/main" id="{AD5D816F-6360-6431-80A8-A888335F5A71}"/>
                </a:ext>
              </a:extLst>
            </p:cNvPr>
            <p:cNvGrpSpPr/>
            <p:nvPr/>
          </p:nvGrpSpPr>
          <p:grpSpPr>
            <a:xfrm>
              <a:off x="14861370" y="56844"/>
              <a:ext cx="12482922" cy="6858000"/>
              <a:chOff x="-10231068" y="0"/>
              <a:chExt cx="12482922" cy="6858000"/>
            </a:xfrm>
          </p:grpSpPr>
          <p:sp>
            <p:nvSpPr>
              <p:cNvPr id="61" name="Rectangle 60">
                <a:extLst>
                  <a:ext uri="{FF2B5EF4-FFF2-40B4-BE49-F238E27FC236}">
                    <a16:creationId xmlns:a16="http://schemas.microsoft.com/office/drawing/2014/main" id="{E49D826E-2858-6153-909B-42E6E0D667A7}"/>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EA5B0008-6D2B-3248-8F57-D42FEBE93CA2}"/>
                  </a:ext>
                </a:extLst>
              </p:cNvPr>
              <p:cNvSpPr/>
              <p:nvPr/>
            </p:nvSpPr>
            <p:spPr>
              <a:xfrm>
                <a:off x="1794654" y="3938363"/>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 name="TextBox 82">
              <a:extLst>
                <a:ext uri="{FF2B5EF4-FFF2-40B4-BE49-F238E27FC236}">
                  <a16:creationId xmlns:a16="http://schemas.microsoft.com/office/drawing/2014/main" id="{75D54213-7E68-63B9-9801-8BDB82D1AD06}"/>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63" name="Group 62">
            <a:extLst>
              <a:ext uri="{FF2B5EF4-FFF2-40B4-BE49-F238E27FC236}">
                <a16:creationId xmlns:a16="http://schemas.microsoft.com/office/drawing/2014/main" id="{EE7D3FAE-6B73-2C4F-0E58-A89D3785FE20}"/>
              </a:ext>
            </a:extLst>
          </p:cNvPr>
          <p:cNvGrpSpPr/>
          <p:nvPr/>
        </p:nvGrpSpPr>
        <p:grpSpPr>
          <a:xfrm>
            <a:off x="-10607615" y="35114"/>
            <a:ext cx="12482923" cy="6858000"/>
            <a:chOff x="-10665214" y="0"/>
            <a:chExt cx="12482923" cy="6858000"/>
          </a:xfrm>
        </p:grpSpPr>
        <p:grpSp>
          <p:nvGrpSpPr>
            <p:cNvPr id="64" name="Group 63">
              <a:extLst>
                <a:ext uri="{FF2B5EF4-FFF2-40B4-BE49-F238E27FC236}">
                  <a16:creationId xmlns:a16="http://schemas.microsoft.com/office/drawing/2014/main" id="{286129C9-AA32-F270-BDF7-84C86F121C4E}"/>
                </a:ext>
              </a:extLst>
            </p:cNvPr>
            <p:cNvGrpSpPr/>
            <p:nvPr/>
          </p:nvGrpSpPr>
          <p:grpSpPr>
            <a:xfrm>
              <a:off x="-10665214" y="0"/>
              <a:ext cx="12482923" cy="6858000"/>
              <a:chOff x="-10684854" y="0"/>
              <a:chExt cx="12482923" cy="6858000"/>
            </a:xfrm>
          </p:grpSpPr>
          <p:sp>
            <p:nvSpPr>
              <p:cNvPr id="66" name="Rectangle 65">
                <a:extLst>
                  <a:ext uri="{FF2B5EF4-FFF2-40B4-BE49-F238E27FC236}">
                    <a16:creationId xmlns:a16="http://schemas.microsoft.com/office/drawing/2014/main" id="{A9A55C98-DDD0-E575-1A73-7390BF9F0EC8}"/>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8F1E9865-BA76-D0D2-45C2-15263AED061B}"/>
                  </a:ext>
                </a:extLst>
              </p:cNvPr>
              <p:cNvSpPr/>
              <p:nvPr/>
            </p:nvSpPr>
            <p:spPr>
              <a:xfrm>
                <a:off x="1340869" y="2959674"/>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TextBox 64">
              <a:extLst>
                <a:ext uri="{FF2B5EF4-FFF2-40B4-BE49-F238E27FC236}">
                  <a16:creationId xmlns:a16="http://schemas.microsoft.com/office/drawing/2014/main" id="{2A2FDDB0-DD96-6A8E-36F9-10B98A7CF97F}"/>
                </a:ext>
              </a:extLst>
            </p:cNvPr>
            <p:cNvSpPr txBox="1"/>
            <p:nvPr/>
          </p:nvSpPr>
          <p:spPr>
            <a:xfrm rot="16200000">
              <a:off x="1030962" y="32709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Que.4</a:t>
              </a:r>
            </a:p>
          </p:txBody>
        </p:sp>
      </p:grpSp>
      <p:grpSp>
        <p:nvGrpSpPr>
          <p:cNvPr id="68" name="Group 67">
            <a:extLst>
              <a:ext uri="{FF2B5EF4-FFF2-40B4-BE49-F238E27FC236}">
                <a16:creationId xmlns:a16="http://schemas.microsoft.com/office/drawing/2014/main" id="{59DDB3B0-F68E-7351-C19A-F873860D2144}"/>
              </a:ext>
            </a:extLst>
          </p:cNvPr>
          <p:cNvGrpSpPr/>
          <p:nvPr/>
        </p:nvGrpSpPr>
        <p:grpSpPr>
          <a:xfrm>
            <a:off x="-11060875" y="35114"/>
            <a:ext cx="12482923" cy="6858000"/>
            <a:chOff x="-11118474" y="0"/>
            <a:chExt cx="12482923" cy="6858000"/>
          </a:xfrm>
        </p:grpSpPr>
        <p:grpSp>
          <p:nvGrpSpPr>
            <p:cNvPr id="69" name="Group 68">
              <a:extLst>
                <a:ext uri="{FF2B5EF4-FFF2-40B4-BE49-F238E27FC236}">
                  <a16:creationId xmlns:a16="http://schemas.microsoft.com/office/drawing/2014/main" id="{DD916732-15D0-A4C7-D238-438C382EDE77}"/>
                </a:ext>
              </a:extLst>
            </p:cNvPr>
            <p:cNvGrpSpPr/>
            <p:nvPr/>
          </p:nvGrpSpPr>
          <p:grpSpPr>
            <a:xfrm>
              <a:off x="-11118474" y="0"/>
              <a:ext cx="12482923" cy="6858000"/>
              <a:chOff x="-11138114" y="0"/>
              <a:chExt cx="12482923" cy="6858000"/>
            </a:xfrm>
          </p:grpSpPr>
          <p:sp>
            <p:nvSpPr>
              <p:cNvPr id="71" name="Rectangle 70">
                <a:extLst>
                  <a:ext uri="{FF2B5EF4-FFF2-40B4-BE49-F238E27FC236}">
                    <a16:creationId xmlns:a16="http://schemas.microsoft.com/office/drawing/2014/main" id="{13C23658-F75F-78FE-5E19-CBF3FC5FC0D5}"/>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262880A9-C174-B08A-26B4-6D7BFDBDF88E}"/>
                  </a:ext>
                </a:extLst>
              </p:cNvPr>
              <p:cNvSpPr/>
              <p:nvPr/>
            </p:nvSpPr>
            <p:spPr>
              <a:xfrm>
                <a:off x="887609" y="1978585"/>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69">
              <a:extLst>
                <a:ext uri="{FF2B5EF4-FFF2-40B4-BE49-F238E27FC236}">
                  <a16:creationId xmlns:a16="http://schemas.microsoft.com/office/drawing/2014/main" id="{79EDEDE6-5D05-FB32-9AFB-AB894E0DCA2A}"/>
                </a:ext>
              </a:extLst>
            </p:cNvPr>
            <p:cNvSpPr txBox="1"/>
            <p:nvPr/>
          </p:nvSpPr>
          <p:spPr>
            <a:xfrm rot="16200000">
              <a:off x="566643" y="229658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Que.5</a:t>
              </a:r>
            </a:p>
          </p:txBody>
        </p:sp>
      </p:grpSp>
      <p:grpSp>
        <p:nvGrpSpPr>
          <p:cNvPr id="73" name="Group 72">
            <a:extLst>
              <a:ext uri="{FF2B5EF4-FFF2-40B4-BE49-F238E27FC236}">
                <a16:creationId xmlns:a16="http://schemas.microsoft.com/office/drawing/2014/main" id="{550C79EE-C64E-E7C6-70DD-0E98ADD61E5F}"/>
              </a:ext>
            </a:extLst>
          </p:cNvPr>
          <p:cNvGrpSpPr/>
          <p:nvPr/>
        </p:nvGrpSpPr>
        <p:grpSpPr>
          <a:xfrm>
            <a:off x="-11537312" y="27959"/>
            <a:ext cx="12482924" cy="6858000"/>
            <a:chOff x="-11580657" y="0"/>
            <a:chExt cx="12482924" cy="6858000"/>
          </a:xfrm>
        </p:grpSpPr>
        <p:grpSp>
          <p:nvGrpSpPr>
            <p:cNvPr id="74" name="Group 73">
              <a:extLst>
                <a:ext uri="{FF2B5EF4-FFF2-40B4-BE49-F238E27FC236}">
                  <a16:creationId xmlns:a16="http://schemas.microsoft.com/office/drawing/2014/main" id="{4EC6C482-A764-AC5C-76D4-B78904AD6CAA}"/>
                </a:ext>
              </a:extLst>
            </p:cNvPr>
            <p:cNvGrpSpPr/>
            <p:nvPr/>
          </p:nvGrpSpPr>
          <p:grpSpPr>
            <a:xfrm>
              <a:off x="-11580657" y="0"/>
              <a:ext cx="12482924" cy="6858000"/>
              <a:chOff x="-11600297" y="0"/>
              <a:chExt cx="12482924" cy="6858000"/>
            </a:xfrm>
          </p:grpSpPr>
          <p:sp>
            <p:nvSpPr>
              <p:cNvPr id="76" name="Rectangle 75">
                <a:extLst>
                  <a:ext uri="{FF2B5EF4-FFF2-40B4-BE49-F238E27FC236}">
                    <a16:creationId xmlns:a16="http://schemas.microsoft.com/office/drawing/2014/main" id="{492896A5-94CB-2F2E-18EF-AB5B8C1BC84A}"/>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C8DDE8F0-B58D-7814-D359-1DF5A50E4276}"/>
                  </a:ext>
                </a:extLst>
              </p:cNvPr>
              <p:cNvSpPr/>
              <p:nvPr/>
            </p:nvSpPr>
            <p:spPr>
              <a:xfrm>
                <a:off x="425427" y="999416"/>
                <a:ext cx="457200" cy="978408"/>
              </a:xfrm>
              <a:prstGeom prst="rect">
                <a:avLst/>
              </a:prstGeom>
              <a:solidFill>
                <a:srgbClr val="B0B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Box 74">
              <a:extLst>
                <a:ext uri="{FF2B5EF4-FFF2-40B4-BE49-F238E27FC236}">
                  <a16:creationId xmlns:a16="http://schemas.microsoft.com/office/drawing/2014/main" id="{1F476823-7D99-A05B-CCA1-F3F67D28F087}"/>
                </a:ext>
              </a:extLst>
            </p:cNvPr>
            <p:cNvSpPr txBox="1"/>
            <p:nvPr/>
          </p:nvSpPr>
          <p:spPr>
            <a:xfrm rot="16200000">
              <a:off x="104589" y="13154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Que.6</a:t>
              </a:r>
            </a:p>
          </p:txBody>
        </p:sp>
      </p:grpSp>
      <p:grpSp>
        <p:nvGrpSpPr>
          <p:cNvPr id="78" name="Group 77">
            <a:extLst>
              <a:ext uri="{FF2B5EF4-FFF2-40B4-BE49-F238E27FC236}">
                <a16:creationId xmlns:a16="http://schemas.microsoft.com/office/drawing/2014/main" id="{95566CDC-B17D-F293-1D97-933671884437}"/>
              </a:ext>
            </a:extLst>
          </p:cNvPr>
          <p:cNvGrpSpPr/>
          <p:nvPr/>
        </p:nvGrpSpPr>
        <p:grpSpPr>
          <a:xfrm>
            <a:off x="-12016813" y="0"/>
            <a:ext cx="12482924" cy="6862763"/>
            <a:chOff x="-12033982" y="-4763"/>
            <a:chExt cx="12482924" cy="6862763"/>
          </a:xfrm>
        </p:grpSpPr>
        <p:grpSp>
          <p:nvGrpSpPr>
            <p:cNvPr id="79" name="Group 78">
              <a:extLst>
                <a:ext uri="{FF2B5EF4-FFF2-40B4-BE49-F238E27FC236}">
                  <a16:creationId xmlns:a16="http://schemas.microsoft.com/office/drawing/2014/main" id="{F2F574CC-2B85-637B-F16E-598F4EC065F7}"/>
                </a:ext>
              </a:extLst>
            </p:cNvPr>
            <p:cNvGrpSpPr/>
            <p:nvPr/>
          </p:nvGrpSpPr>
          <p:grpSpPr>
            <a:xfrm>
              <a:off x="-12033982" y="-4763"/>
              <a:ext cx="12482924" cy="6862763"/>
              <a:chOff x="-12129822" y="-4763"/>
              <a:chExt cx="12482924" cy="6862763"/>
            </a:xfrm>
          </p:grpSpPr>
          <p:sp>
            <p:nvSpPr>
              <p:cNvPr id="81" name="Rectangle 80">
                <a:extLst>
                  <a:ext uri="{FF2B5EF4-FFF2-40B4-BE49-F238E27FC236}">
                    <a16:creationId xmlns:a16="http://schemas.microsoft.com/office/drawing/2014/main" id="{07F5C2D6-59D2-29BD-BC25-F046D33917F7}"/>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33112F06-5845-FB65-4D47-33B467535372}"/>
                  </a:ext>
                </a:extLst>
              </p:cNvPr>
              <p:cNvSpPr/>
              <p:nvPr/>
            </p:nvSpPr>
            <p:spPr>
              <a:xfrm>
                <a:off x="-104098" y="-4763"/>
                <a:ext cx="457200" cy="100625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0" name="TextBox 79">
              <a:extLst>
                <a:ext uri="{FF2B5EF4-FFF2-40B4-BE49-F238E27FC236}">
                  <a16:creationId xmlns:a16="http://schemas.microsoft.com/office/drawing/2014/main" id="{ECBFDB6D-B317-ABE1-06F8-313A6023CCCF}"/>
                </a:ext>
              </a:extLst>
            </p:cNvPr>
            <p:cNvSpPr txBox="1"/>
            <p:nvPr/>
          </p:nvSpPr>
          <p:spPr>
            <a:xfrm rot="16200000">
              <a:off x="-347700" y="346083"/>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Que.7</a:t>
              </a:r>
            </a:p>
          </p:txBody>
        </p:sp>
      </p:grpSp>
      <p:grpSp>
        <p:nvGrpSpPr>
          <p:cNvPr id="90" name="Group 89">
            <a:extLst>
              <a:ext uri="{FF2B5EF4-FFF2-40B4-BE49-F238E27FC236}">
                <a16:creationId xmlns:a16="http://schemas.microsoft.com/office/drawing/2014/main" id="{5FE3FBA9-D5F5-3BD4-0D29-6F57AD5925CB}"/>
              </a:ext>
            </a:extLst>
          </p:cNvPr>
          <p:cNvGrpSpPr/>
          <p:nvPr/>
        </p:nvGrpSpPr>
        <p:grpSpPr>
          <a:xfrm>
            <a:off x="-9737884" y="27959"/>
            <a:ext cx="12505220" cy="6858000"/>
            <a:chOff x="-9751872" y="0"/>
            <a:chExt cx="12505220" cy="6858000"/>
          </a:xfrm>
        </p:grpSpPr>
        <p:grpSp>
          <p:nvGrpSpPr>
            <p:cNvPr id="91" name="Group 90">
              <a:extLst>
                <a:ext uri="{FF2B5EF4-FFF2-40B4-BE49-F238E27FC236}">
                  <a16:creationId xmlns:a16="http://schemas.microsoft.com/office/drawing/2014/main" id="{CD2B5344-DFE2-E175-06CB-F9689AC54500}"/>
                </a:ext>
              </a:extLst>
            </p:cNvPr>
            <p:cNvGrpSpPr/>
            <p:nvPr/>
          </p:nvGrpSpPr>
          <p:grpSpPr>
            <a:xfrm>
              <a:off x="-9751872" y="0"/>
              <a:ext cx="12482921" cy="6858000"/>
              <a:chOff x="-9766749" y="0"/>
              <a:chExt cx="12482921" cy="6858000"/>
            </a:xfrm>
          </p:grpSpPr>
          <p:sp>
            <p:nvSpPr>
              <p:cNvPr id="93" name="Rectangle 92">
                <a:extLst>
                  <a:ext uri="{FF2B5EF4-FFF2-40B4-BE49-F238E27FC236}">
                    <a16:creationId xmlns:a16="http://schemas.microsoft.com/office/drawing/2014/main" id="{B1DA38AA-1979-1976-7B69-907A1E5BB49F}"/>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1BC1DE12-0909-4CC5-D3BA-35C460054DBE}"/>
                  </a:ext>
                </a:extLst>
              </p:cNvPr>
              <p:cNvSpPr/>
              <p:nvPr/>
            </p:nvSpPr>
            <p:spPr>
              <a:xfrm>
                <a:off x="2258972" y="4908828"/>
                <a:ext cx="457200" cy="978408"/>
              </a:xfrm>
              <a:prstGeom prst="rect">
                <a:avLst/>
              </a:prstGeom>
              <a:solidFill>
                <a:srgbClr val="5D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2" name="TextBox 91">
              <a:extLst>
                <a:ext uri="{FF2B5EF4-FFF2-40B4-BE49-F238E27FC236}">
                  <a16:creationId xmlns:a16="http://schemas.microsoft.com/office/drawing/2014/main" id="{BB7D8C07-FE83-AB83-840A-EF3EB780FBFB}"/>
                </a:ext>
              </a:extLst>
            </p:cNvPr>
            <p:cNvSpPr txBox="1"/>
            <p:nvPr/>
          </p:nvSpPr>
          <p:spPr>
            <a:xfrm rot="16200000">
              <a:off x="1977686" y="522282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Que.2</a:t>
              </a:r>
            </a:p>
          </p:txBody>
        </p:sp>
      </p:grpSp>
      <p:grpSp>
        <p:nvGrpSpPr>
          <p:cNvPr id="95" name="Group 94">
            <a:extLst>
              <a:ext uri="{FF2B5EF4-FFF2-40B4-BE49-F238E27FC236}">
                <a16:creationId xmlns:a16="http://schemas.microsoft.com/office/drawing/2014/main" id="{3D3A688F-EC0A-B3EF-0331-5BA2BF570810}"/>
              </a:ext>
            </a:extLst>
          </p:cNvPr>
          <p:cNvGrpSpPr/>
          <p:nvPr/>
        </p:nvGrpSpPr>
        <p:grpSpPr>
          <a:xfrm>
            <a:off x="-10202271" y="27959"/>
            <a:ext cx="12536270" cy="6858000"/>
            <a:chOff x="14861370" y="56844"/>
            <a:chExt cx="12536270" cy="6858000"/>
          </a:xfrm>
        </p:grpSpPr>
        <p:grpSp>
          <p:nvGrpSpPr>
            <p:cNvPr id="96" name="Group 95">
              <a:extLst>
                <a:ext uri="{FF2B5EF4-FFF2-40B4-BE49-F238E27FC236}">
                  <a16:creationId xmlns:a16="http://schemas.microsoft.com/office/drawing/2014/main" id="{BA850968-1CDE-56FD-3E02-742C6E223E7A}"/>
                </a:ext>
              </a:extLst>
            </p:cNvPr>
            <p:cNvGrpSpPr/>
            <p:nvPr/>
          </p:nvGrpSpPr>
          <p:grpSpPr>
            <a:xfrm>
              <a:off x="14861370" y="56844"/>
              <a:ext cx="12482922" cy="6858000"/>
              <a:chOff x="-10231068" y="0"/>
              <a:chExt cx="12482922" cy="6858000"/>
            </a:xfrm>
          </p:grpSpPr>
          <p:sp>
            <p:nvSpPr>
              <p:cNvPr id="98" name="Rectangle 97">
                <a:extLst>
                  <a:ext uri="{FF2B5EF4-FFF2-40B4-BE49-F238E27FC236}">
                    <a16:creationId xmlns:a16="http://schemas.microsoft.com/office/drawing/2014/main" id="{776C3755-F3BD-2C15-38D1-88B67E0FAC80}"/>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D25442F6-09D6-4CF2-FE65-7F88B461E7B7}"/>
                  </a:ext>
                </a:extLst>
              </p:cNvPr>
              <p:cNvSpPr/>
              <p:nvPr/>
            </p:nvSpPr>
            <p:spPr>
              <a:xfrm>
                <a:off x="1794654" y="3938363"/>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7" name="TextBox 96">
              <a:extLst>
                <a:ext uri="{FF2B5EF4-FFF2-40B4-BE49-F238E27FC236}">
                  <a16:creationId xmlns:a16="http://schemas.microsoft.com/office/drawing/2014/main" id="{1FC7D992-0006-E9D0-E0CE-39FFCBD7CF25}"/>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100" name="Group 99">
            <a:extLst>
              <a:ext uri="{FF2B5EF4-FFF2-40B4-BE49-F238E27FC236}">
                <a16:creationId xmlns:a16="http://schemas.microsoft.com/office/drawing/2014/main" id="{19BE263A-DD79-4F6B-02CF-5AD0589D6073}"/>
              </a:ext>
            </a:extLst>
          </p:cNvPr>
          <p:cNvGrpSpPr/>
          <p:nvPr/>
        </p:nvGrpSpPr>
        <p:grpSpPr>
          <a:xfrm>
            <a:off x="-10635606" y="35114"/>
            <a:ext cx="12482923" cy="6858000"/>
            <a:chOff x="-10665214" y="0"/>
            <a:chExt cx="12482923" cy="6858000"/>
          </a:xfrm>
        </p:grpSpPr>
        <p:grpSp>
          <p:nvGrpSpPr>
            <p:cNvPr id="101" name="Group 100">
              <a:extLst>
                <a:ext uri="{FF2B5EF4-FFF2-40B4-BE49-F238E27FC236}">
                  <a16:creationId xmlns:a16="http://schemas.microsoft.com/office/drawing/2014/main" id="{93EDFC3B-D5F1-47BE-B8E0-F401649D788A}"/>
                </a:ext>
              </a:extLst>
            </p:cNvPr>
            <p:cNvGrpSpPr/>
            <p:nvPr/>
          </p:nvGrpSpPr>
          <p:grpSpPr>
            <a:xfrm>
              <a:off x="-10665214" y="0"/>
              <a:ext cx="12482923" cy="6858000"/>
              <a:chOff x="-10684854" y="0"/>
              <a:chExt cx="12482923" cy="6858000"/>
            </a:xfrm>
          </p:grpSpPr>
          <p:sp>
            <p:nvSpPr>
              <p:cNvPr id="103" name="Rectangle 102">
                <a:extLst>
                  <a:ext uri="{FF2B5EF4-FFF2-40B4-BE49-F238E27FC236}">
                    <a16:creationId xmlns:a16="http://schemas.microsoft.com/office/drawing/2014/main" id="{DF3B27BD-F706-5EC4-A90F-3C7DDBCE0C1A}"/>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E6C05B08-E6AE-8FF1-C3E2-3DF13BC97D0D}"/>
                  </a:ext>
                </a:extLst>
              </p:cNvPr>
              <p:cNvSpPr/>
              <p:nvPr/>
            </p:nvSpPr>
            <p:spPr>
              <a:xfrm>
                <a:off x="1340869" y="2959674"/>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2" name="TextBox 101">
              <a:extLst>
                <a:ext uri="{FF2B5EF4-FFF2-40B4-BE49-F238E27FC236}">
                  <a16:creationId xmlns:a16="http://schemas.microsoft.com/office/drawing/2014/main" id="{321527A4-3B5B-FE21-83DC-8D54C2D5007E}"/>
                </a:ext>
              </a:extLst>
            </p:cNvPr>
            <p:cNvSpPr txBox="1"/>
            <p:nvPr/>
          </p:nvSpPr>
          <p:spPr>
            <a:xfrm rot="16200000">
              <a:off x="1030962" y="32709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Que.4</a:t>
              </a:r>
            </a:p>
          </p:txBody>
        </p:sp>
      </p:grpSp>
      <p:grpSp>
        <p:nvGrpSpPr>
          <p:cNvPr id="105" name="Group 104">
            <a:extLst>
              <a:ext uri="{FF2B5EF4-FFF2-40B4-BE49-F238E27FC236}">
                <a16:creationId xmlns:a16="http://schemas.microsoft.com/office/drawing/2014/main" id="{A799A612-FF20-EA9A-DD50-A4177FFB1D1B}"/>
              </a:ext>
            </a:extLst>
          </p:cNvPr>
          <p:cNvGrpSpPr/>
          <p:nvPr/>
        </p:nvGrpSpPr>
        <p:grpSpPr>
          <a:xfrm>
            <a:off x="-11088866" y="35114"/>
            <a:ext cx="12482923" cy="6858000"/>
            <a:chOff x="-11118474" y="0"/>
            <a:chExt cx="12482923" cy="6858000"/>
          </a:xfrm>
        </p:grpSpPr>
        <p:grpSp>
          <p:nvGrpSpPr>
            <p:cNvPr id="106" name="Group 105">
              <a:extLst>
                <a:ext uri="{FF2B5EF4-FFF2-40B4-BE49-F238E27FC236}">
                  <a16:creationId xmlns:a16="http://schemas.microsoft.com/office/drawing/2014/main" id="{1092C581-E41D-1746-41F2-E2BC811FEB26}"/>
                </a:ext>
              </a:extLst>
            </p:cNvPr>
            <p:cNvGrpSpPr/>
            <p:nvPr/>
          </p:nvGrpSpPr>
          <p:grpSpPr>
            <a:xfrm>
              <a:off x="-11118474" y="0"/>
              <a:ext cx="12482923" cy="6858000"/>
              <a:chOff x="-11138114" y="0"/>
              <a:chExt cx="12482923" cy="6858000"/>
            </a:xfrm>
          </p:grpSpPr>
          <p:sp>
            <p:nvSpPr>
              <p:cNvPr id="108" name="Rectangle 107">
                <a:extLst>
                  <a:ext uri="{FF2B5EF4-FFF2-40B4-BE49-F238E27FC236}">
                    <a16:creationId xmlns:a16="http://schemas.microsoft.com/office/drawing/2014/main" id="{637C9095-11B6-B93D-B6C8-E485A833E6D1}"/>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34B022E4-02B8-CE75-DF7B-40C137A9BE33}"/>
                  </a:ext>
                </a:extLst>
              </p:cNvPr>
              <p:cNvSpPr/>
              <p:nvPr/>
            </p:nvSpPr>
            <p:spPr>
              <a:xfrm>
                <a:off x="887609" y="1978585"/>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 name="TextBox 106">
              <a:extLst>
                <a:ext uri="{FF2B5EF4-FFF2-40B4-BE49-F238E27FC236}">
                  <a16:creationId xmlns:a16="http://schemas.microsoft.com/office/drawing/2014/main" id="{0D05F12B-73E3-A462-91D1-983E0A9984AB}"/>
                </a:ext>
              </a:extLst>
            </p:cNvPr>
            <p:cNvSpPr txBox="1"/>
            <p:nvPr/>
          </p:nvSpPr>
          <p:spPr>
            <a:xfrm rot="16200000">
              <a:off x="566643" y="229658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Que.5</a:t>
              </a:r>
            </a:p>
          </p:txBody>
        </p:sp>
      </p:grpSp>
      <p:grpSp>
        <p:nvGrpSpPr>
          <p:cNvPr id="110" name="Group 109">
            <a:extLst>
              <a:ext uri="{FF2B5EF4-FFF2-40B4-BE49-F238E27FC236}">
                <a16:creationId xmlns:a16="http://schemas.microsoft.com/office/drawing/2014/main" id="{2B6E0BA0-5804-949E-6C6D-97D559DBFA87}"/>
              </a:ext>
            </a:extLst>
          </p:cNvPr>
          <p:cNvGrpSpPr/>
          <p:nvPr/>
        </p:nvGrpSpPr>
        <p:grpSpPr>
          <a:xfrm>
            <a:off x="-11565303" y="27959"/>
            <a:ext cx="12482924" cy="6858000"/>
            <a:chOff x="-11580657" y="0"/>
            <a:chExt cx="12482924" cy="6858000"/>
          </a:xfrm>
        </p:grpSpPr>
        <p:grpSp>
          <p:nvGrpSpPr>
            <p:cNvPr id="111" name="Group 110">
              <a:extLst>
                <a:ext uri="{FF2B5EF4-FFF2-40B4-BE49-F238E27FC236}">
                  <a16:creationId xmlns:a16="http://schemas.microsoft.com/office/drawing/2014/main" id="{FB15BB7C-9FCA-5CB3-0CA4-58EC56218CFD}"/>
                </a:ext>
              </a:extLst>
            </p:cNvPr>
            <p:cNvGrpSpPr/>
            <p:nvPr/>
          </p:nvGrpSpPr>
          <p:grpSpPr>
            <a:xfrm>
              <a:off x="-11580657" y="0"/>
              <a:ext cx="12482924" cy="6858000"/>
              <a:chOff x="-11600297" y="0"/>
              <a:chExt cx="12482924" cy="6858000"/>
            </a:xfrm>
          </p:grpSpPr>
          <p:sp>
            <p:nvSpPr>
              <p:cNvPr id="113" name="Rectangle 112">
                <a:extLst>
                  <a:ext uri="{FF2B5EF4-FFF2-40B4-BE49-F238E27FC236}">
                    <a16:creationId xmlns:a16="http://schemas.microsoft.com/office/drawing/2014/main" id="{17592E74-5CAE-06AB-E1CE-22671C8EA5EB}"/>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8E5DF092-323D-EA6B-9734-63CBD49BD2B2}"/>
                  </a:ext>
                </a:extLst>
              </p:cNvPr>
              <p:cNvSpPr/>
              <p:nvPr/>
            </p:nvSpPr>
            <p:spPr>
              <a:xfrm>
                <a:off x="425427" y="999416"/>
                <a:ext cx="457200" cy="978408"/>
              </a:xfrm>
              <a:prstGeom prst="rect">
                <a:avLst/>
              </a:prstGeom>
              <a:solidFill>
                <a:srgbClr val="B0B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2" name="TextBox 111">
              <a:extLst>
                <a:ext uri="{FF2B5EF4-FFF2-40B4-BE49-F238E27FC236}">
                  <a16:creationId xmlns:a16="http://schemas.microsoft.com/office/drawing/2014/main" id="{4F211C12-E121-1459-9AFA-682023631ECA}"/>
                </a:ext>
              </a:extLst>
            </p:cNvPr>
            <p:cNvSpPr txBox="1"/>
            <p:nvPr/>
          </p:nvSpPr>
          <p:spPr>
            <a:xfrm rot="16200000">
              <a:off x="104589" y="13154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Que.6</a:t>
              </a:r>
            </a:p>
          </p:txBody>
        </p:sp>
      </p:grpSp>
      <p:grpSp>
        <p:nvGrpSpPr>
          <p:cNvPr id="115" name="Group 114">
            <a:extLst>
              <a:ext uri="{FF2B5EF4-FFF2-40B4-BE49-F238E27FC236}">
                <a16:creationId xmlns:a16="http://schemas.microsoft.com/office/drawing/2014/main" id="{F18D99A8-AE65-0280-BC64-F896D67A6BA8}"/>
              </a:ext>
            </a:extLst>
          </p:cNvPr>
          <p:cNvGrpSpPr/>
          <p:nvPr/>
        </p:nvGrpSpPr>
        <p:grpSpPr>
          <a:xfrm>
            <a:off x="-12044804" y="0"/>
            <a:ext cx="12482924" cy="6862763"/>
            <a:chOff x="-12033982" y="-4763"/>
            <a:chExt cx="12482924" cy="6862763"/>
          </a:xfrm>
        </p:grpSpPr>
        <p:grpSp>
          <p:nvGrpSpPr>
            <p:cNvPr id="116" name="Group 115">
              <a:extLst>
                <a:ext uri="{FF2B5EF4-FFF2-40B4-BE49-F238E27FC236}">
                  <a16:creationId xmlns:a16="http://schemas.microsoft.com/office/drawing/2014/main" id="{42DD3CA9-BE3C-8C34-0BD3-A63024AB1746}"/>
                </a:ext>
              </a:extLst>
            </p:cNvPr>
            <p:cNvGrpSpPr/>
            <p:nvPr/>
          </p:nvGrpSpPr>
          <p:grpSpPr>
            <a:xfrm>
              <a:off x="-12033982" y="-4763"/>
              <a:ext cx="12482924" cy="6862763"/>
              <a:chOff x="-12129822" y="-4763"/>
              <a:chExt cx="12482924" cy="6862763"/>
            </a:xfrm>
          </p:grpSpPr>
          <p:sp>
            <p:nvSpPr>
              <p:cNvPr id="118" name="Rectangle 117">
                <a:extLst>
                  <a:ext uri="{FF2B5EF4-FFF2-40B4-BE49-F238E27FC236}">
                    <a16:creationId xmlns:a16="http://schemas.microsoft.com/office/drawing/2014/main" id="{89DA47EA-31C4-053D-98D1-7903C2245F28}"/>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59DFC639-D37D-9EC9-0234-D5C97818FEF1}"/>
                  </a:ext>
                </a:extLst>
              </p:cNvPr>
              <p:cNvSpPr/>
              <p:nvPr/>
            </p:nvSpPr>
            <p:spPr>
              <a:xfrm>
                <a:off x="-104098" y="-4763"/>
                <a:ext cx="457200" cy="100625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7" name="TextBox 116">
              <a:extLst>
                <a:ext uri="{FF2B5EF4-FFF2-40B4-BE49-F238E27FC236}">
                  <a16:creationId xmlns:a16="http://schemas.microsoft.com/office/drawing/2014/main" id="{6FF41D46-E24A-9791-3E4C-AD8F8BB1D94C}"/>
                </a:ext>
              </a:extLst>
            </p:cNvPr>
            <p:cNvSpPr txBox="1"/>
            <p:nvPr/>
          </p:nvSpPr>
          <p:spPr>
            <a:xfrm rot="16200000">
              <a:off x="-347700" y="423026"/>
              <a:ext cx="1089660" cy="307777"/>
            </a:xfrm>
            <a:prstGeom prst="rect">
              <a:avLst/>
            </a:prstGeom>
            <a:noFill/>
          </p:spPr>
          <p:txBody>
            <a:bodyPr wrap="square" rtlCol="0">
              <a:spAutoFit/>
            </a:bodyPr>
            <a:lstStyle/>
            <a:p>
              <a:pPr algn="ctr"/>
              <a:r>
                <a:rPr lang="en-US" sz="1400" b="1" dirty="0">
                  <a:solidFill>
                    <a:srgbClr val="F0EEF0"/>
                  </a:solidFill>
                  <a:latin typeface="Tw Cen MT" panose="020B0602020104020603" pitchFamily="34" charset="0"/>
                </a:rPr>
                <a:t>Dashboard</a:t>
              </a:r>
            </a:p>
          </p:txBody>
        </p:sp>
      </p:grpSp>
    </p:spTree>
    <p:extLst>
      <p:ext uri="{BB962C8B-B14F-4D97-AF65-F5344CB8AC3E}">
        <p14:creationId xmlns:p14="http://schemas.microsoft.com/office/powerpoint/2010/main" val="1024009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1725A1F4-9A26-49DD-E1F6-E7507746A9FC}"/>
              </a:ext>
            </a:extLst>
          </p:cNvPr>
          <p:cNvGrpSpPr/>
          <p:nvPr/>
        </p:nvGrpSpPr>
        <p:grpSpPr>
          <a:xfrm>
            <a:off x="-278056" y="13054"/>
            <a:ext cx="12498469" cy="6858001"/>
            <a:chOff x="-9298639" y="0"/>
            <a:chExt cx="12498469" cy="6858001"/>
          </a:xfrm>
        </p:grpSpPr>
        <p:grpSp>
          <p:nvGrpSpPr>
            <p:cNvPr id="86" name="Group 85">
              <a:extLst>
                <a:ext uri="{FF2B5EF4-FFF2-40B4-BE49-F238E27FC236}">
                  <a16:creationId xmlns:a16="http://schemas.microsoft.com/office/drawing/2014/main" id="{F4A2F5F4-6709-D406-D80D-C6446CBCBACE}"/>
                </a:ext>
              </a:extLst>
            </p:cNvPr>
            <p:cNvGrpSpPr/>
            <p:nvPr/>
          </p:nvGrpSpPr>
          <p:grpSpPr>
            <a:xfrm>
              <a:off x="-9298639" y="0"/>
              <a:ext cx="12482920" cy="6858000"/>
              <a:chOff x="-9296849" y="0"/>
              <a:chExt cx="12482920" cy="6858000"/>
            </a:xfrm>
          </p:grpSpPr>
          <p:sp>
            <p:nvSpPr>
              <p:cNvPr id="88" name="Rectangle 87">
                <a:extLst>
                  <a:ext uri="{FF2B5EF4-FFF2-40B4-BE49-F238E27FC236}">
                    <a16:creationId xmlns:a16="http://schemas.microsoft.com/office/drawing/2014/main" id="{864F6E2B-065D-9713-A9A9-17EF0B51C6F4}"/>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CBC7B4E7-D885-2634-9E32-5BBC88335CFF}"/>
                  </a:ext>
                </a:extLst>
              </p:cNvPr>
              <p:cNvSpPr/>
              <p:nvPr/>
            </p:nvSpPr>
            <p:spPr>
              <a:xfrm>
                <a:off x="2728871" y="5879592"/>
                <a:ext cx="457200" cy="978408"/>
              </a:xfrm>
              <a:prstGeom prst="rect">
                <a:avLst/>
              </a:prstGeom>
              <a:solidFill>
                <a:srgbClr val="26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7" name="TextBox 86">
              <a:extLst>
                <a:ext uri="{FF2B5EF4-FFF2-40B4-BE49-F238E27FC236}">
                  <a16:creationId xmlns:a16="http://schemas.microsoft.com/office/drawing/2014/main" id="{6BD822BB-DC46-BF31-63D6-363837182C2F}"/>
                </a:ext>
              </a:extLst>
            </p:cNvPr>
            <p:cNvSpPr txBox="1"/>
            <p:nvPr/>
          </p:nvSpPr>
          <p:spPr>
            <a:xfrm rot="16200000">
              <a:off x="2424168" y="6082338"/>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Que.1</a:t>
              </a:r>
            </a:p>
          </p:txBody>
        </p:sp>
      </p:grpSp>
      <p:sp>
        <p:nvSpPr>
          <p:cNvPr id="19" name="Flowchart: Manual Operation 18">
            <a:extLst>
              <a:ext uri="{FF2B5EF4-FFF2-40B4-BE49-F238E27FC236}">
                <a16:creationId xmlns:a16="http://schemas.microsoft.com/office/drawing/2014/main" id="{83F5BA1A-D20C-1C0C-0999-1E54B277EED2}"/>
              </a:ext>
            </a:extLst>
          </p:cNvPr>
          <p:cNvSpPr/>
          <p:nvPr/>
        </p:nvSpPr>
        <p:spPr>
          <a:xfrm>
            <a:off x="3412881" y="-2453323"/>
            <a:ext cx="5366236" cy="1045029"/>
          </a:xfrm>
          <a:prstGeom prst="flowChartManualOperation">
            <a:avLst/>
          </a:prstGeom>
          <a:solidFill>
            <a:srgbClr val="2621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Tahoma" panose="020B0604030504040204" pitchFamily="34" charset="0"/>
                <a:ea typeface="Tahoma" panose="020B0604030504040204" pitchFamily="34" charset="0"/>
                <a:cs typeface="Tahoma" panose="020B0604030504040204" pitchFamily="34" charset="0"/>
              </a:rPr>
              <a:t>Introduction</a:t>
            </a:r>
            <a:endParaRPr lang="en-US" sz="3200" dirty="0"/>
          </a:p>
        </p:txBody>
      </p:sp>
      <p:sp>
        <p:nvSpPr>
          <p:cNvPr id="2" name="TextBox 1">
            <a:extLst>
              <a:ext uri="{FF2B5EF4-FFF2-40B4-BE49-F238E27FC236}">
                <a16:creationId xmlns:a16="http://schemas.microsoft.com/office/drawing/2014/main" id="{B24D60FB-A73F-D237-73E2-EE89EB82E16B}"/>
              </a:ext>
            </a:extLst>
          </p:cNvPr>
          <p:cNvSpPr txBox="1"/>
          <p:nvPr/>
        </p:nvSpPr>
        <p:spPr>
          <a:xfrm>
            <a:off x="3380202" y="34658"/>
            <a:ext cx="5366235"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600" b="1" dirty="0">
                <a:latin typeface="Franklin Gothic Medium" panose="020B0603020102020204" pitchFamily="34" charset="0"/>
                <a:ea typeface="Tahoma" panose="020B0604030504040204" pitchFamily="34" charset="0"/>
                <a:cs typeface="Tahoma" panose="020B0604030504040204" pitchFamily="34" charset="0"/>
              </a:rPr>
              <a:t>Business </a:t>
            </a:r>
            <a:r>
              <a:rPr lang="en-US" sz="3600" b="1" dirty="0">
                <a:solidFill>
                  <a:srgbClr val="4E95D9"/>
                </a:solidFill>
                <a:latin typeface="Franklin Gothic Medium" panose="020B0603020102020204" pitchFamily="34" charset="0"/>
                <a:ea typeface="Tahoma" panose="020B0604030504040204" pitchFamily="34" charset="0"/>
                <a:cs typeface="Tahoma" panose="020B0604030504040204" pitchFamily="34" charset="0"/>
              </a:rPr>
              <a:t>Questions</a:t>
            </a:r>
          </a:p>
        </p:txBody>
      </p:sp>
      <p:grpSp>
        <p:nvGrpSpPr>
          <p:cNvPr id="84" name="Group 83">
            <a:extLst>
              <a:ext uri="{FF2B5EF4-FFF2-40B4-BE49-F238E27FC236}">
                <a16:creationId xmlns:a16="http://schemas.microsoft.com/office/drawing/2014/main" id="{2344A9C2-642E-D94E-23E0-2E2ED3E536E2}"/>
              </a:ext>
            </a:extLst>
          </p:cNvPr>
          <p:cNvGrpSpPr/>
          <p:nvPr/>
        </p:nvGrpSpPr>
        <p:grpSpPr>
          <a:xfrm>
            <a:off x="-10174280" y="-22841"/>
            <a:ext cx="12536270" cy="6858000"/>
            <a:chOff x="14861370" y="56844"/>
            <a:chExt cx="12536270" cy="6858000"/>
          </a:xfrm>
        </p:grpSpPr>
        <p:grpSp>
          <p:nvGrpSpPr>
            <p:cNvPr id="60" name="Group 59">
              <a:extLst>
                <a:ext uri="{FF2B5EF4-FFF2-40B4-BE49-F238E27FC236}">
                  <a16:creationId xmlns:a16="http://schemas.microsoft.com/office/drawing/2014/main" id="{AD5D816F-6360-6431-80A8-A888335F5A71}"/>
                </a:ext>
              </a:extLst>
            </p:cNvPr>
            <p:cNvGrpSpPr/>
            <p:nvPr/>
          </p:nvGrpSpPr>
          <p:grpSpPr>
            <a:xfrm>
              <a:off x="14861370" y="56844"/>
              <a:ext cx="12482922" cy="6858000"/>
              <a:chOff x="-10231068" y="0"/>
              <a:chExt cx="12482922" cy="6858000"/>
            </a:xfrm>
          </p:grpSpPr>
          <p:sp>
            <p:nvSpPr>
              <p:cNvPr id="61" name="Rectangle 60">
                <a:extLst>
                  <a:ext uri="{FF2B5EF4-FFF2-40B4-BE49-F238E27FC236}">
                    <a16:creationId xmlns:a16="http://schemas.microsoft.com/office/drawing/2014/main" id="{E49D826E-2858-6153-909B-42E6E0D667A7}"/>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EA5B0008-6D2B-3248-8F57-D42FEBE93CA2}"/>
                  </a:ext>
                </a:extLst>
              </p:cNvPr>
              <p:cNvSpPr/>
              <p:nvPr/>
            </p:nvSpPr>
            <p:spPr>
              <a:xfrm>
                <a:off x="1794654" y="3938363"/>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 name="TextBox 82">
              <a:extLst>
                <a:ext uri="{FF2B5EF4-FFF2-40B4-BE49-F238E27FC236}">
                  <a16:creationId xmlns:a16="http://schemas.microsoft.com/office/drawing/2014/main" id="{75D54213-7E68-63B9-9801-8BDB82D1AD06}"/>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63" name="Group 62">
            <a:extLst>
              <a:ext uri="{FF2B5EF4-FFF2-40B4-BE49-F238E27FC236}">
                <a16:creationId xmlns:a16="http://schemas.microsoft.com/office/drawing/2014/main" id="{EE7D3FAE-6B73-2C4F-0E58-A89D3785FE20}"/>
              </a:ext>
            </a:extLst>
          </p:cNvPr>
          <p:cNvGrpSpPr/>
          <p:nvPr/>
        </p:nvGrpSpPr>
        <p:grpSpPr>
          <a:xfrm>
            <a:off x="-10607615" y="-15686"/>
            <a:ext cx="12482923" cy="6858000"/>
            <a:chOff x="-10665214" y="0"/>
            <a:chExt cx="12482923" cy="6858000"/>
          </a:xfrm>
        </p:grpSpPr>
        <p:grpSp>
          <p:nvGrpSpPr>
            <p:cNvPr id="64" name="Group 63">
              <a:extLst>
                <a:ext uri="{FF2B5EF4-FFF2-40B4-BE49-F238E27FC236}">
                  <a16:creationId xmlns:a16="http://schemas.microsoft.com/office/drawing/2014/main" id="{286129C9-AA32-F270-BDF7-84C86F121C4E}"/>
                </a:ext>
              </a:extLst>
            </p:cNvPr>
            <p:cNvGrpSpPr/>
            <p:nvPr/>
          </p:nvGrpSpPr>
          <p:grpSpPr>
            <a:xfrm>
              <a:off x="-10665214" y="0"/>
              <a:ext cx="12482923" cy="6858000"/>
              <a:chOff x="-10684854" y="0"/>
              <a:chExt cx="12482923" cy="6858000"/>
            </a:xfrm>
          </p:grpSpPr>
          <p:sp>
            <p:nvSpPr>
              <p:cNvPr id="66" name="Rectangle 65">
                <a:extLst>
                  <a:ext uri="{FF2B5EF4-FFF2-40B4-BE49-F238E27FC236}">
                    <a16:creationId xmlns:a16="http://schemas.microsoft.com/office/drawing/2014/main" id="{A9A55C98-DDD0-E575-1A73-7390BF9F0EC8}"/>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8F1E9865-BA76-D0D2-45C2-15263AED061B}"/>
                  </a:ext>
                </a:extLst>
              </p:cNvPr>
              <p:cNvSpPr/>
              <p:nvPr/>
            </p:nvSpPr>
            <p:spPr>
              <a:xfrm>
                <a:off x="1340869" y="2959674"/>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TextBox 64">
              <a:extLst>
                <a:ext uri="{FF2B5EF4-FFF2-40B4-BE49-F238E27FC236}">
                  <a16:creationId xmlns:a16="http://schemas.microsoft.com/office/drawing/2014/main" id="{2A2FDDB0-DD96-6A8E-36F9-10B98A7CF97F}"/>
                </a:ext>
              </a:extLst>
            </p:cNvPr>
            <p:cNvSpPr txBox="1"/>
            <p:nvPr/>
          </p:nvSpPr>
          <p:spPr>
            <a:xfrm rot="16200000">
              <a:off x="1030962" y="32709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Que.4</a:t>
              </a:r>
            </a:p>
          </p:txBody>
        </p:sp>
      </p:grpSp>
      <p:grpSp>
        <p:nvGrpSpPr>
          <p:cNvPr id="68" name="Group 67">
            <a:extLst>
              <a:ext uri="{FF2B5EF4-FFF2-40B4-BE49-F238E27FC236}">
                <a16:creationId xmlns:a16="http://schemas.microsoft.com/office/drawing/2014/main" id="{59DDB3B0-F68E-7351-C19A-F873860D2144}"/>
              </a:ext>
            </a:extLst>
          </p:cNvPr>
          <p:cNvGrpSpPr/>
          <p:nvPr/>
        </p:nvGrpSpPr>
        <p:grpSpPr>
          <a:xfrm>
            <a:off x="-11060875" y="-15686"/>
            <a:ext cx="12482923" cy="6858000"/>
            <a:chOff x="-11118474" y="0"/>
            <a:chExt cx="12482923" cy="6858000"/>
          </a:xfrm>
        </p:grpSpPr>
        <p:grpSp>
          <p:nvGrpSpPr>
            <p:cNvPr id="69" name="Group 68">
              <a:extLst>
                <a:ext uri="{FF2B5EF4-FFF2-40B4-BE49-F238E27FC236}">
                  <a16:creationId xmlns:a16="http://schemas.microsoft.com/office/drawing/2014/main" id="{DD916732-15D0-A4C7-D238-438C382EDE77}"/>
                </a:ext>
              </a:extLst>
            </p:cNvPr>
            <p:cNvGrpSpPr/>
            <p:nvPr/>
          </p:nvGrpSpPr>
          <p:grpSpPr>
            <a:xfrm>
              <a:off x="-11118474" y="0"/>
              <a:ext cx="12482923" cy="6858000"/>
              <a:chOff x="-11138114" y="0"/>
              <a:chExt cx="12482923" cy="6858000"/>
            </a:xfrm>
          </p:grpSpPr>
          <p:sp>
            <p:nvSpPr>
              <p:cNvPr id="71" name="Rectangle 70">
                <a:extLst>
                  <a:ext uri="{FF2B5EF4-FFF2-40B4-BE49-F238E27FC236}">
                    <a16:creationId xmlns:a16="http://schemas.microsoft.com/office/drawing/2014/main" id="{13C23658-F75F-78FE-5E19-CBF3FC5FC0D5}"/>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262880A9-C174-B08A-26B4-6D7BFDBDF88E}"/>
                  </a:ext>
                </a:extLst>
              </p:cNvPr>
              <p:cNvSpPr/>
              <p:nvPr/>
            </p:nvSpPr>
            <p:spPr>
              <a:xfrm>
                <a:off x="887609" y="1978585"/>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69">
              <a:extLst>
                <a:ext uri="{FF2B5EF4-FFF2-40B4-BE49-F238E27FC236}">
                  <a16:creationId xmlns:a16="http://schemas.microsoft.com/office/drawing/2014/main" id="{79EDEDE6-5D05-FB32-9AFB-AB894E0DCA2A}"/>
                </a:ext>
              </a:extLst>
            </p:cNvPr>
            <p:cNvSpPr txBox="1"/>
            <p:nvPr/>
          </p:nvSpPr>
          <p:spPr>
            <a:xfrm rot="16200000">
              <a:off x="566643" y="229658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Que.5</a:t>
              </a:r>
            </a:p>
          </p:txBody>
        </p:sp>
      </p:grpSp>
      <p:grpSp>
        <p:nvGrpSpPr>
          <p:cNvPr id="73" name="Group 72">
            <a:extLst>
              <a:ext uri="{FF2B5EF4-FFF2-40B4-BE49-F238E27FC236}">
                <a16:creationId xmlns:a16="http://schemas.microsoft.com/office/drawing/2014/main" id="{550C79EE-C64E-E7C6-70DD-0E98ADD61E5F}"/>
              </a:ext>
            </a:extLst>
          </p:cNvPr>
          <p:cNvGrpSpPr/>
          <p:nvPr/>
        </p:nvGrpSpPr>
        <p:grpSpPr>
          <a:xfrm>
            <a:off x="-11537312" y="-22841"/>
            <a:ext cx="12482924" cy="6858000"/>
            <a:chOff x="-11580657" y="0"/>
            <a:chExt cx="12482924" cy="6858000"/>
          </a:xfrm>
        </p:grpSpPr>
        <p:grpSp>
          <p:nvGrpSpPr>
            <p:cNvPr id="74" name="Group 73">
              <a:extLst>
                <a:ext uri="{FF2B5EF4-FFF2-40B4-BE49-F238E27FC236}">
                  <a16:creationId xmlns:a16="http://schemas.microsoft.com/office/drawing/2014/main" id="{4EC6C482-A764-AC5C-76D4-B78904AD6CAA}"/>
                </a:ext>
              </a:extLst>
            </p:cNvPr>
            <p:cNvGrpSpPr/>
            <p:nvPr/>
          </p:nvGrpSpPr>
          <p:grpSpPr>
            <a:xfrm>
              <a:off x="-11580657" y="0"/>
              <a:ext cx="12482924" cy="6858000"/>
              <a:chOff x="-11600297" y="0"/>
              <a:chExt cx="12482924" cy="6858000"/>
            </a:xfrm>
          </p:grpSpPr>
          <p:sp>
            <p:nvSpPr>
              <p:cNvPr id="76" name="Rectangle 75">
                <a:extLst>
                  <a:ext uri="{FF2B5EF4-FFF2-40B4-BE49-F238E27FC236}">
                    <a16:creationId xmlns:a16="http://schemas.microsoft.com/office/drawing/2014/main" id="{492896A5-94CB-2F2E-18EF-AB5B8C1BC84A}"/>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C8DDE8F0-B58D-7814-D359-1DF5A50E4276}"/>
                  </a:ext>
                </a:extLst>
              </p:cNvPr>
              <p:cNvSpPr/>
              <p:nvPr/>
            </p:nvSpPr>
            <p:spPr>
              <a:xfrm>
                <a:off x="425427" y="999416"/>
                <a:ext cx="457200" cy="978408"/>
              </a:xfrm>
              <a:prstGeom prst="rect">
                <a:avLst/>
              </a:prstGeom>
              <a:solidFill>
                <a:srgbClr val="B0B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Box 74">
              <a:extLst>
                <a:ext uri="{FF2B5EF4-FFF2-40B4-BE49-F238E27FC236}">
                  <a16:creationId xmlns:a16="http://schemas.microsoft.com/office/drawing/2014/main" id="{1F476823-7D99-A05B-CCA1-F3F67D28F087}"/>
                </a:ext>
              </a:extLst>
            </p:cNvPr>
            <p:cNvSpPr txBox="1"/>
            <p:nvPr/>
          </p:nvSpPr>
          <p:spPr>
            <a:xfrm rot="16200000">
              <a:off x="104589" y="13154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Que.6</a:t>
              </a:r>
            </a:p>
          </p:txBody>
        </p:sp>
      </p:grpSp>
      <p:grpSp>
        <p:nvGrpSpPr>
          <p:cNvPr id="78" name="Group 77">
            <a:extLst>
              <a:ext uri="{FF2B5EF4-FFF2-40B4-BE49-F238E27FC236}">
                <a16:creationId xmlns:a16="http://schemas.microsoft.com/office/drawing/2014/main" id="{95566CDC-B17D-F293-1D97-933671884437}"/>
              </a:ext>
            </a:extLst>
          </p:cNvPr>
          <p:cNvGrpSpPr/>
          <p:nvPr/>
        </p:nvGrpSpPr>
        <p:grpSpPr>
          <a:xfrm>
            <a:off x="-12016813" y="-50800"/>
            <a:ext cx="12482924" cy="6862763"/>
            <a:chOff x="-12033982" y="-4763"/>
            <a:chExt cx="12482924" cy="6862763"/>
          </a:xfrm>
        </p:grpSpPr>
        <p:grpSp>
          <p:nvGrpSpPr>
            <p:cNvPr id="79" name="Group 78">
              <a:extLst>
                <a:ext uri="{FF2B5EF4-FFF2-40B4-BE49-F238E27FC236}">
                  <a16:creationId xmlns:a16="http://schemas.microsoft.com/office/drawing/2014/main" id="{F2F574CC-2B85-637B-F16E-598F4EC065F7}"/>
                </a:ext>
              </a:extLst>
            </p:cNvPr>
            <p:cNvGrpSpPr/>
            <p:nvPr/>
          </p:nvGrpSpPr>
          <p:grpSpPr>
            <a:xfrm>
              <a:off x="-12033982" y="-4763"/>
              <a:ext cx="12482924" cy="6862763"/>
              <a:chOff x="-12129822" y="-4763"/>
              <a:chExt cx="12482924" cy="6862763"/>
            </a:xfrm>
          </p:grpSpPr>
          <p:sp>
            <p:nvSpPr>
              <p:cNvPr id="81" name="Rectangle 80">
                <a:extLst>
                  <a:ext uri="{FF2B5EF4-FFF2-40B4-BE49-F238E27FC236}">
                    <a16:creationId xmlns:a16="http://schemas.microsoft.com/office/drawing/2014/main" id="{07F5C2D6-59D2-29BD-BC25-F046D33917F7}"/>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33112F06-5845-FB65-4D47-33B467535372}"/>
                  </a:ext>
                </a:extLst>
              </p:cNvPr>
              <p:cNvSpPr/>
              <p:nvPr/>
            </p:nvSpPr>
            <p:spPr>
              <a:xfrm>
                <a:off x="-104098" y="-4763"/>
                <a:ext cx="457200" cy="100625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0" name="TextBox 79">
              <a:extLst>
                <a:ext uri="{FF2B5EF4-FFF2-40B4-BE49-F238E27FC236}">
                  <a16:creationId xmlns:a16="http://schemas.microsoft.com/office/drawing/2014/main" id="{ECBFDB6D-B317-ABE1-06F8-313A6023CCCF}"/>
                </a:ext>
              </a:extLst>
            </p:cNvPr>
            <p:cNvSpPr txBox="1"/>
            <p:nvPr/>
          </p:nvSpPr>
          <p:spPr>
            <a:xfrm rot="16200000">
              <a:off x="-347700" y="346083"/>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Que.7</a:t>
              </a:r>
            </a:p>
          </p:txBody>
        </p:sp>
      </p:grpSp>
      <p:grpSp>
        <p:nvGrpSpPr>
          <p:cNvPr id="90" name="Group 89">
            <a:extLst>
              <a:ext uri="{FF2B5EF4-FFF2-40B4-BE49-F238E27FC236}">
                <a16:creationId xmlns:a16="http://schemas.microsoft.com/office/drawing/2014/main" id="{5FE3FBA9-D5F5-3BD4-0D29-6F57AD5925CB}"/>
              </a:ext>
            </a:extLst>
          </p:cNvPr>
          <p:cNvGrpSpPr/>
          <p:nvPr/>
        </p:nvGrpSpPr>
        <p:grpSpPr>
          <a:xfrm>
            <a:off x="-9737886" y="-10141"/>
            <a:ext cx="12505220" cy="6858000"/>
            <a:chOff x="-9751872" y="0"/>
            <a:chExt cx="12505220" cy="6858000"/>
          </a:xfrm>
        </p:grpSpPr>
        <p:grpSp>
          <p:nvGrpSpPr>
            <p:cNvPr id="91" name="Group 90">
              <a:extLst>
                <a:ext uri="{FF2B5EF4-FFF2-40B4-BE49-F238E27FC236}">
                  <a16:creationId xmlns:a16="http://schemas.microsoft.com/office/drawing/2014/main" id="{CD2B5344-DFE2-E175-06CB-F9689AC54500}"/>
                </a:ext>
              </a:extLst>
            </p:cNvPr>
            <p:cNvGrpSpPr/>
            <p:nvPr/>
          </p:nvGrpSpPr>
          <p:grpSpPr>
            <a:xfrm>
              <a:off x="-9751872" y="0"/>
              <a:ext cx="12482921" cy="6858000"/>
              <a:chOff x="-9766749" y="0"/>
              <a:chExt cx="12482921" cy="6858000"/>
            </a:xfrm>
          </p:grpSpPr>
          <p:sp>
            <p:nvSpPr>
              <p:cNvPr id="93" name="Rectangle 92">
                <a:extLst>
                  <a:ext uri="{FF2B5EF4-FFF2-40B4-BE49-F238E27FC236}">
                    <a16:creationId xmlns:a16="http://schemas.microsoft.com/office/drawing/2014/main" id="{B1DA38AA-1979-1976-7B69-907A1E5BB49F}"/>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1BC1DE12-0909-4CC5-D3BA-35C460054DBE}"/>
                  </a:ext>
                </a:extLst>
              </p:cNvPr>
              <p:cNvSpPr/>
              <p:nvPr/>
            </p:nvSpPr>
            <p:spPr>
              <a:xfrm>
                <a:off x="2258972" y="4908828"/>
                <a:ext cx="457200" cy="978408"/>
              </a:xfrm>
              <a:prstGeom prst="rect">
                <a:avLst/>
              </a:prstGeom>
              <a:solidFill>
                <a:srgbClr val="5D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2" name="TextBox 91">
              <a:extLst>
                <a:ext uri="{FF2B5EF4-FFF2-40B4-BE49-F238E27FC236}">
                  <a16:creationId xmlns:a16="http://schemas.microsoft.com/office/drawing/2014/main" id="{BB7D8C07-FE83-AB83-840A-EF3EB780FBFB}"/>
                </a:ext>
              </a:extLst>
            </p:cNvPr>
            <p:cNvSpPr txBox="1"/>
            <p:nvPr/>
          </p:nvSpPr>
          <p:spPr>
            <a:xfrm rot="16200000">
              <a:off x="1977686" y="522282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Que.2</a:t>
              </a:r>
            </a:p>
          </p:txBody>
        </p:sp>
      </p:grpSp>
      <p:grpSp>
        <p:nvGrpSpPr>
          <p:cNvPr id="95" name="Group 94">
            <a:extLst>
              <a:ext uri="{FF2B5EF4-FFF2-40B4-BE49-F238E27FC236}">
                <a16:creationId xmlns:a16="http://schemas.microsoft.com/office/drawing/2014/main" id="{3D3A688F-EC0A-B3EF-0331-5BA2BF570810}"/>
              </a:ext>
            </a:extLst>
          </p:cNvPr>
          <p:cNvGrpSpPr/>
          <p:nvPr/>
        </p:nvGrpSpPr>
        <p:grpSpPr>
          <a:xfrm>
            <a:off x="-10202271" y="-10141"/>
            <a:ext cx="12536270" cy="6858000"/>
            <a:chOff x="14861370" y="56844"/>
            <a:chExt cx="12536270" cy="6858000"/>
          </a:xfrm>
        </p:grpSpPr>
        <p:grpSp>
          <p:nvGrpSpPr>
            <p:cNvPr id="96" name="Group 95">
              <a:extLst>
                <a:ext uri="{FF2B5EF4-FFF2-40B4-BE49-F238E27FC236}">
                  <a16:creationId xmlns:a16="http://schemas.microsoft.com/office/drawing/2014/main" id="{BA850968-1CDE-56FD-3E02-742C6E223E7A}"/>
                </a:ext>
              </a:extLst>
            </p:cNvPr>
            <p:cNvGrpSpPr/>
            <p:nvPr/>
          </p:nvGrpSpPr>
          <p:grpSpPr>
            <a:xfrm>
              <a:off x="14861370" y="56844"/>
              <a:ext cx="12482922" cy="6858000"/>
              <a:chOff x="-10231068" y="0"/>
              <a:chExt cx="12482922" cy="6858000"/>
            </a:xfrm>
          </p:grpSpPr>
          <p:sp>
            <p:nvSpPr>
              <p:cNvPr id="98" name="Rectangle 97">
                <a:extLst>
                  <a:ext uri="{FF2B5EF4-FFF2-40B4-BE49-F238E27FC236}">
                    <a16:creationId xmlns:a16="http://schemas.microsoft.com/office/drawing/2014/main" id="{776C3755-F3BD-2C15-38D1-88B67E0FAC80}"/>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D25442F6-09D6-4CF2-FE65-7F88B461E7B7}"/>
                  </a:ext>
                </a:extLst>
              </p:cNvPr>
              <p:cNvSpPr/>
              <p:nvPr/>
            </p:nvSpPr>
            <p:spPr>
              <a:xfrm>
                <a:off x="1794654" y="3938363"/>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7" name="TextBox 96">
              <a:extLst>
                <a:ext uri="{FF2B5EF4-FFF2-40B4-BE49-F238E27FC236}">
                  <a16:creationId xmlns:a16="http://schemas.microsoft.com/office/drawing/2014/main" id="{1FC7D992-0006-E9D0-E0CE-39FFCBD7CF25}"/>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100" name="Group 99">
            <a:extLst>
              <a:ext uri="{FF2B5EF4-FFF2-40B4-BE49-F238E27FC236}">
                <a16:creationId xmlns:a16="http://schemas.microsoft.com/office/drawing/2014/main" id="{19BE263A-DD79-4F6B-02CF-5AD0589D6073}"/>
              </a:ext>
            </a:extLst>
          </p:cNvPr>
          <p:cNvGrpSpPr/>
          <p:nvPr/>
        </p:nvGrpSpPr>
        <p:grpSpPr>
          <a:xfrm>
            <a:off x="-10635606" y="-15686"/>
            <a:ext cx="12482923" cy="6858000"/>
            <a:chOff x="-10665214" y="0"/>
            <a:chExt cx="12482923" cy="6858000"/>
          </a:xfrm>
        </p:grpSpPr>
        <p:grpSp>
          <p:nvGrpSpPr>
            <p:cNvPr id="101" name="Group 100">
              <a:extLst>
                <a:ext uri="{FF2B5EF4-FFF2-40B4-BE49-F238E27FC236}">
                  <a16:creationId xmlns:a16="http://schemas.microsoft.com/office/drawing/2014/main" id="{93EDFC3B-D5F1-47BE-B8E0-F401649D788A}"/>
                </a:ext>
              </a:extLst>
            </p:cNvPr>
            <p:cNvGrpSpPr/>
            <p:nvPr/>
          </p:nvGrpSpPr>
          <p:grpSpPr>
            <a:xfrm>
              <a:off x="-10665214" y="0"/>
              <a:ext cx="12482923" cy="6858000"/>
              <a:chOff x="-10684854" y="0"/>
              <a:chExt cx="12482923" cy="6858000"/>
            </a:xfrm>
          </p:grpSpPr>
          <p:sp>
            <p:nvSpPr>
              <p:cNvPr id="103" name="Rectangle 102">
                <a:extLst>
                  <a:ext uri="{FF2B5EF4-FFF2-40B4-BE49-F238E27FC236}">
                    <a16:creationId xmlns:a16="http://schemas.microsoft.com/office/drawing/2014/main" id="{DF3B27BD-F706-5EC4-A90F-3C7DDBCE0C1A}"/>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E6C05B08-E6AE-8FF1-C3E2-3DF13BC97D0D}"/>
                  </a:ext>
                </a:extLst>
              </p:cNvPr>
              <p:cNvSpPr/>
              <p:nvPr/>
            </p:nvSpPr>
            <p:spPr>
              <a:xfrm>
                <a:off x="1340869" y="2959674"/>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2" name="TextBox 101">
              <a:extLst>
                <a:ext uri="{FF2B5EF4-FFF2-40B4-BE49-F238E27FC236}">
                  <a16:creationId xmlns:a16="http://schemas.microsoft.com/office/drawing/2014/main" id="{321527A4-3B5B-FE21-83DC-8D54C2D5007E}"/>
                </a:ext>
              </a:extLst>
            </p:cNvPr>
            <p:cNvSpPr txBox="1"/>
            <p:nvPr/>
          </p:nvSpPr>
          <p:spPr>
            <a:xfrm rot="16200000">
              <a:off x="1030962" y="32709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Que.4</a:t>
              </a:r>
            </a:p>
          </p:txBody>
        </p:sp>
      </p:grpSp>
      <p:grpSp>
        <p:nvGrpSpPr>
          <p:cNvPr id="105" name="Group 104">
            <a:extLst>
              <a:ext uri="{FF2B5EF4-FFF2-40B4-BE49-F238E27FC236}">
                <a16:creationId xmlns:a16="http://schemas.microsoft.com/office/drawing/2014/main" id="{A799A612-FF20-EA9A-DD50-A4177FFB1D1B}"/>
              </a:ext>
            </a:extLst>
          </p:cNvPr>
          <p:cNvGrpSpPr/>
          <p:nvPr/>
        </p:nvGrpSpPr>
        <p:grpSpPr>
          <a:xfrm>
            <a:off x="-11088866" y="-15686"/>
            <a:ext cx="12482923" cy="6858000"/>
            <a:chOff x="-11118474" y="0"/>
            <a:chExt cx="12482923" cy="6858000"/>
          </a:xfrm>
        </p:grpSpPr>
        <p:grpSp>
          <p:nvGrpSpPr>
            <p:cNvPr id="106" name="Group 105">
              <a:extLst>
                <a:ext uri="{FF2B5EF4-FFF2-40B4-BE49-F238E27FC236}">
                  <a16:creationId xmlns:a16="http://schemas.microsoft.com/office/drawing/2014/main" id="{1092C581-E41D-1746-41F2-E2BC811FEB26}"/>
                </a:ext>
              </a:extLst>
            </p:cNvPr>
            <p:cNvGrpSpPr/>
            <p:nvPr/>
          </p:nvGrpSpPr>
          <p:grpSpPr>
            <a:xfrm>
              <a:off x="-11118474" y="0"/>
              <a:ext cx="12482923" cy="6858000"/>
              <a:chOff x="-11138114" y="0"/>
              <a:chExt cx="12482923" cy="6858000"/>
            </a:xfrm>
          </p:grpSpPr>
          <p:sp>
            <p:nvSpPr>
              <p:cNvPr id="108" name="Rectangle 107">
                <a:extLst>
                  <a:ext uri="{FF2B5EF4-FFF2-40B4-BE49-F238E27FC236}">
                    <a16:creationId xmlns:a16="http://schemas.microsoft.com/office/drawing/2014/main" id="{637C9095-11B6-B93D-B6C8-E485A833E6D1}"/>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34B022E4-02B8-CE75-DF7B-40C137A9BE33}"/>
                  </a:ext>
                </a:extLst>
              </p:cNvPr>
              <p:cNvSpPr/>
              <p:nvPr/>
            </p:nvSpPr>
            <p:spPr>
              <a:xfrm>
                <a:off x="887609" y="1978585"/>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 name="TextBox 106">
              <a:extLst>
                <a:ext uri="{FF2B5EF4-FFF2-40B4-BE49-F238E27FC236}">
                  <a16:creationId xmlns:a16="http://schemas.microsoft.com/office/drawing/2014/main" id="{0D05F12B-73E3-A462-91D1-983E0A9984AB}"/>
                </a:ext>
              </a:extLst>
            </p:cNvPr>
            <p:cNvSpPr txBox="1"/>
            <p:nvPr/>
          </p:nvSpPr>
          <p:spPr>
            <a:xfrm rot="16200000">
              <a:off x="566643" y="229658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Que.5</a:t>
              </a:r>
            </a:p>
          </p:txBody>
        </p:sp>
      </p:grpSp>
      <p:grpSp>
        <p:nvGrpSpPr>
          <p:cNvPr id="110" name="Group 109">
            <a:extLst>
              <a:ext uri="{FF2B5EF4-FFF2-40B4-BE49-F238E27FC236}">
                <a16:creationId xmlns:a16="http://schemas.microsoft.com/office/drawing/2014/main" id="{2B6E0BA0-5804-949E-6C6D-97D559DBFA87}"/>
              </a:ext>
            </a:extLst>
          </p:cNvPr>
          <p:cNvGrpSpPr/>
          <p:nvPr/>
        </p:nvGrpSpPr>
        <p:grpSpPr>
          <a:xfrm>
            <a:off x="-11565303" y="-10141"/>
            <a:ext cx="12482924" cy="6858000"/>
            <a:chOff x="-11580657" y="0"/>
            <a:chExt cx="12482924" cy="6858000"/>
          </a:xfrm>
        </p:grpSpPr>
        <p:grpSp>
          <p:nvGrpSpPr>
            <p:cNvPr id="111" name="Group 110">
              <a:extLst>
                <a:ext uri="{FF2B5EF4-FFF2-40B4-BE49-F238E27FC236}">
                  <a16:creationId xmlns:a16="http://schemas.microsoft.com/office/drawing/2014/main" id="{FB15BB7C-9FCA-5CB3-0CA4-58EC56218CFD}"/>
                </a:ext>
              </a:extLst>
            </p:cNvPr>
            <p:cNvGrpSpPr/>
            <p:nvPr/>
          </p:nvGrpSpPr>
          <p:grpSpPr>
            <a:xfrm>
              <a:off x="-11580657" y="0"/>
              <a:ext cx="12482924" cy="6858000"/>
              <a:chOff x="-11600297" y="0"/>
              <a:chExt cx="12482924" cy="6858000"/>
            </a:xfrm>
          </p:grpSpPr>
          <p:sp>
            <p:nvSpPr>
              <p:cNvPr id="113" name="Rectangle 112">
                <a:extLst>
                  <a:ext uri="{FF2B5EF4-FFF2-40B4-BE49-F238E27FC236}">
                    <a16:creationId xmlns:a16="http://schemas.microsoft.com/office/drawing/2014/main" id="{17592E74-5CAE-06AB-E1CE-22671C8EA5EB}"/>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8E5DF092-323D-EA6B-9734-63CBD49BD2B2}"/>
                  </a:ext>
                </a:extLst>
              </p:cNvPr>
              <p:cNvSpPr/>
              <p:nvPr/>
            </p:nvSpPr>
            <p:spPr>
              <a:xfrm>
                <a:off x="425427" y="999416"/>
                <a:ext cx="457200" cy="978408"/>
              </a:xfrm>
              <a:prstGeom prst="rect">
                <a:avLst/>
              </a:prstGeom>
              <a:solidFill>
                <a:srgbClr val="B0B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2" name="TextBox 111">
              <a:extLst>
                <a:ext uri="{FF2B5EF4-FFF2-40B4-BE49-F238E27FC236}">
                  <a16:creationId xmlns:a16="http://schemas.microsoft.com/office/drawing/2014/main" id="{4F211C12-E121-1459-9AFA-682023631ECA}"/>
                </a:ext>
              </a:extLst>
            </p:cNvPr>
            <p:cNvSpPr txBox="1"/>
            <p:nvPr/>
          </p:nvSpPr>
          <p:spPr>
            <a:xfrm rot="16200000">
              <a:off x="104589" y="13154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Que.6</a:t>
              </a:r>
            </a:p>
          </p:txBody>
        </p:sp>
      </p:grpSp>
      <p:grpSp>
        <p:nvGrpSpPr>
          <p:cNvPr id="115" name="Group 114">
            <a:extLst>
              <a:ext uri="{FF2B5EF4-FFF2-40B4-BE49-F238E27FC236}">
                <a16:creationId xmlns:a16="http://schemas.microsoft.com/office/drawing/2014/main" id="{F18D99A8-AE65-0280-BC64-F896D67A6BA8}"/>
              </a:ext>
            </a:extLst>
          </p:cNvPr>
          <p:cNvGrpSpPr/>
          <p:nvPr/>
        </p:nvGrpSpPr>
        <p:grpSpPr>
          <a:xfrm>
            <a:off x="-12044804" y="-12700"/>
            <a:ext cx="12482924" cy="6862763"/>
            <a:chOff x="-12033982" y="-4763"/>
            <a:chExt cx="12482924" cy="6862763"/>
          </a:xfrm>
        </p:grpSpPr>
        <p:grpSp>
          <p:nvGrpSpPr>
            <p:cNvPr id="116" name="Group 115">
              <a:extLst>
                <a:ext uri="{FF2B5EF4-FFF2-40B4-BE49-F238E27FC236}">
                  <a16:creationId xmlns:a16="http://schemas.microsoft.com/office/drawing/2014/main" id="{42DD3CA9-BE3C-8C34-0BD3-A63024AB1746}"/>
                </a:ext>
              </a:extLst>
            </p:cNvPr>
            <p:cNvGrpSpPr/>
            <p:nvPr/>
          </p:nvGrpSpPr>
          <p:grpSpPr>
            <a:xfrm>
              <a:off x="-12033982" y="-4763"/>
              <a:ext cx="12482924" cy="6862763"/>
              <a:chOff x="-12129822" y="-4763"/>
              <a:chExt cx="12482924" cy="6862763"/>
            </a:xfrm>
          </p:grpSpPr>
          <p:sp>
            <p:nvSpPr>
              <p:cNvPr id="118" name="Rectangle 117">
                <a:extLst>
                  <a:ext uri="{FF2B5EF4-FFF2-40B4-BE49-F238E27FC236}">
                    <a16:creationId xmlns:a16="http://schemas.microsoft.com/office/drawing/2014/main" id="{89DA47EA-31C4-053D-98D1-7903C2245F28}"/>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59DFC639-D37D-9EC9-0234-D5C97818FEF1}"/>
                  </a:ext>
                </a:extLst>
              </p:cNvPr>
              <p:cNvSpPr/>
              <p:nvPr/>
            </p:nvSpPr>
            <p:spPr>
              <a:xfrm>
                <a:off x="-104098" y="-4763"/>
                <a:ext cx="457200" cy="100625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7" name="TextBox 116">
              <a:extLst>
                <a:ext uri="{FF2B5EF4-FFF2-40B4-BE49-F238E27FC236}">
                  <a16:creationId xmlns:a16="http://schemas.microsoft.com/office/drawing/2014/main" id="{6FF41D46-E24A-9791-3E4C-AD8F8BB1D94C}"/>
                </a:ext>
              </a:extLst>
            </p:cNvPr>
            <p:cNvSpPr txBox="1"/>
            <p:nvPr/>
          </p:nvSpPr>
          <p:spPr>
            <a:xfrm rot="16200000">
              <a:off x="-347700" y="423026"/>
              <a:ext cx="1089660" cy="307777"/>
            </a:xfrm>
            <a:prstGeom prst="rect">
              <a:avLst/>
            </a:prstGeom>
            <a:noFill/>
          </p:spPr>
          <p:txBody>
            <a:bodyPr wrap="square" rtlCol="0">
              <a:spAutoFit/>
            </a:bodyPr>
            <a:lstStyle/>
            <a:p>
              <a:pPr algn="ctr"/>
              <a:r>
                <a:rPr lang="en-US" sz="1400" b="1" dirty="0">
                  <a:solidFill>
                    <a:srgbClr val="F0EEF0"/>
                  </a:solidFill>
                  <a:latin typeface="Tw Cen MT" panose="020B0602020104020603" pitchFamily="34" charset="0"/>
                </a:rPr>
                <a:t>Dashboard</a:t>
              </a:r>
            </a:p>
          </p:txBody>
        </p:sp>
      </p:grpSp>
      <p:sp>
        <p:nvSpPr>
          <p:cNvPr id="4" name="TextBox 3">
            <a:extLst>
              <a:ext uri="{FF2B5EF4-FFF2-40B4-BE49-F238E27FC236}">
                <a16:creationId xmlns:a16="http://schemas.microsoft.com/office/drawing/2014/main" id="{12642D2D-92C7-EA2B-54DF-5D1CCD1B65E3}"/>
              </a:ext>
            </a:extLst>
          </p:cNvPr>
          <p:cNvSpPr txBox="1"/>
          <p:nvPr/>
        </p:nvSpPr>
        <p:spPr>
          <a:xfrm>
            <a:off x="3287657" y="733096"/>
            <a:ext cx="5366235" cy="369332"/>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cs typeface="Roboto" panose="02000000000000000000" pitchFamily="2" charset="0"/>
              </a:rPr>
              <a:t>1. Which products are the top 5 bestsellers?</a:t>
            </a:r>
          </a:p>
        </p:txBody>
      </p:sp>
      <p:sp>
        <p:nvSpPr>
          <p:cNvPr id="10" name="Rectangle: Rounded Corners 9">
            <a:extLst>
              <a:ext uri="{FF2B5EF4-FFF2-40B4-BE49-F238E27FC236}">
                <a16:creationId xmlns:a16="http://schemas.microsoft.com/office/drawing/2014/main" id="{757E62D7-876E-4B63-FCF7-96E66FB83A34}"/>
              </a:ext>
            </a:extLst>
          </p:cNvPr>
          <p:cNvSpPr/>
          <p:nvPr/>
        </p:nvSpPr>
        <p:spPr>
          <a:xfrm>
            <a:off x="7495522" y="3019801"/>
            <a:ext cx="4391617" cy="2105173"/>
          </a:xfrm>
          <a:prstGeom prst="roundRect">
            <a:avLst/>
          </a:prstGeom>
          <a:solidFill>
            <a:schemeClr val="bg1">
              <a:lumMod val="75000"/>
            </a:schemeClr>
          </a:solidFill>
          <a:ln>
            <a:noFill/>
          </a:ln>
          <a:effectLst>
            <a:outerShdw blurRad="381000" dist="292100" dir="1560000" sx="96000" sy="96000" algn="t"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2F05176C-8979-1583-BC9F-49B22E775F3D}"/>
              </a:ext>
            </a:extLst>
          </p:cNvPr>
          <p:cNvSpPr txBox="1"/>
          <p:nvPr/>
        </p:nvSpPr>
        <p:spPr>
          <a:xfrm>
            <a:off x="7735372" y="3077465"/>
            <a:ext cx="3986821" cy="1785104"/>
          </a:xfrm>
          <a:prstGeom prst="rect">
            <a:avLst/>
          </a:prstGeom>
          <a:noFill/>
        </p:spPr>
        <p:txBody>
          <a:bodyPr wrap="square" rtlCol="0">
            <a:spAutoFit/>
          </a:bodyPr>
          <a:lstStyle/>
          <a:p>
            <a:r>
              <a:rPr lang="en-US" sz="2000" dirty="0"/>
              <a:t>Insight:-</a:t>
            </a:r>
          </a:p>
          <a:p>
            <a:r>
              <a:rPr lang="en-US"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The top 5 bestselling products have been identified based on the total quantity sold. Analysis reveals that all these highly sold products are priced well below the overall average list price of 1525.42. This indicates that lower-priced products are more popular among customers, suggesting a preference for affordability in their purchasing decisions.</a:t>
            </a:r>
          </a:p>
        </p:txBody>
      </p:sp>
      <p:pic>
        <p:nvPicPr>
          <p:cNvPr id="15" name="Picture 14">
            <a:extLst>
              <a:ext uri="{FF2B5EF4-FFF2-40B4-BE49-F238E27FC236}">
                <a16:creationId xmlns:a16="http://schemas.microsoft.com/office/drawing/2014/main" id="{ECDFE9BC-D0C4-5CC3-C0BD-1544748C76FE}"/>
              </a:ext>
            </a:extLst>
          </p:cNvPr>
          <p:cNvPicPr>
            <a:picLocks noChangeAspect="1"/>
          </p:cNvPicPr>
          <p:nvPr/>
        </p:nvPicPr>
        <p:blipFill>
          <a:blip r:embed="rId3"/>
          <a:stretch>
            <a:fillRect/>
          </a:stretch>
        </p:blipFill>
        <p:spPr>
          <a:xfrm>
            <a:off x="3393049" y="1904176"/>
            <a:ext cx="3220690" cy="1507599"/>
          </a:xfrm>
          <a:prstGeom prst="rect">
            <a:avLst/>
          </a:prstGeom>
        </p:spPr>
      </p:pic>
      <p:sp>
        <p:nvSpPr>
          <p:cNvPr id="13" name="Freeform: Shape 12">
            <a:extLst>
              <a:ext uri="{FF2B5EF4-FFF2-40B4-BE49-F238E27FC236}">
                <a16:creationId xmlns:a16="http://schemas.microsoft.com/office/drawing/2014/main" id="{CC08D971-A2C8-7FD1-708E-E4FC4F6ABC63}"/>
              </a:ext>
            </a:extLst>
          </p:cNvPr>
          <p:cNvSpPr/>
          <p:nvPr/>
        </p:nvSpPr>
        <p:spPr>
          <a:xfrm rot="10800000">
            <a:off x="10813849" y="2751144"/>
            <a:ext cx="770509" cy="377466"/>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8" name="Picture 7">
            <a:extLst>
              <a:ext uri="{FF2B5EF4-FFF2-40B4-BE49-F238E27FC236}">
                <a16:creationId xmlns:a16="http://schemas.microsoft.com/office/drawing/2014/main" id="{CCA92B63-9A70-EC23-A35B-B6E78CC8DECC}"/>
              </a:ext>
            </a:extLst>
          </p:cNvPr>
          <p:cNvPicPr>
            <a:picLocks noChangeAspect="1"/>
          </p:cNvPicPr>
          <p:nvPr/>
        </p:nvPicPr>
        <p:blipFill>
          <a:blip r:embed="rId4"/>
          <a:stretch>
            <a:fillRect/>
          </a:stretch>
        </p:blipFill>
        <p:spPr>
          <a:xfrm>
            <a:off x="7076635" y="1359982"/>
            <a:ext cx="4912946" cy="1366760"/>
          </a:xfrm>
          <a:prstGeom prst="rect">
            <a:avLst/>
          </a:prstGeom>
        </p:spPr>
      </p:pic>
      <p:pic>
        <p:nvPicPr>
          <p:cNvPr id="7" name="Picture 6">
            <a:extLst>
              <a:ext uri="{FF2B5EF4-FFF2-40B4-BE49-F238E27FC236}">
                <a16:creationId xmlns:a16="http://schemas.microsoft.com/office/drawing/2014/main" id="{DFF149F9-4B60-D8A2-D97A-FCF6DAF10BE5}"/>
              </a:ext>
            </a:extLst>
          </p:cNvPr>
          <p:cNvPicPr>
            <a:picLocks noChangeAspect="1"/>
          </p:cNvPicPr>
          <p:nvPr/>
        </p:nvPicPr>
        <p:blipFill>
          <a:blip r:embed="rId5"/>
          <a:stretch>
            <a:fillRect/>
          </a:stretch>
        </p:blipFill>
        <p:spPr>
          <a:xfrm>
            <a:off x="3387320" y="4006941"/>
            <a:ext cx="3862566" cy="1913884"/>
          </a:xfrm>
          <a:prstGeom prst="rect">
            <a:avLst/>
          </a:prstGeom>
        </p:spPr>
      </p:pic>
      <p:sp>
        <p:nvSpPr>
          <p:cNvPr id="5" name="Rectangle: Diagonal Corners Snipped 4">
            <a:extLst>
              <a:ext uri="{FF2B5EF4-FFF2-40B4-BE49-F238E27FC236}">
                <a16:creationId xmlns:a16="http://schemas.microsoft.com/office/drawing/2014/main" id="{267E12B4-8AD3-F00A-0B01-44A5938A3AF5}"/>
              </a:ext>
            </a:extLst>
          </p:cNvPr>
          <p:cNvSpPr/>
          <p:nvPr/>
        </p:nvSpPr>
        <p:spPr>
          <a:xfrm>
            <a:off x="12377775" y="1239726"/>
            <a:ext cx="6582025" cy="4378547"/>
          </a:xfrm>
          <a:prstGeom prst="snip2DiagRect">
            <a:avLst>
              <a:gd name="adj1" fmla="val 40027"/>
              <a:gd name="adj2" fmla="val 783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Diagonal Corners Snipped 8">
            <a:extLst>
              <a:ext uri="{FF2B5EF4-FFF2-40B4-BE49-F238E27FC236}">
                <a16:creationId xmlns:a16="http://schemas.microsoft.com/office/drawing/2014/main" id="{D007C617-1321-0EE9-7D09-15535F847A50}"/>
              </a:ext>
            </a:extLst>
          </p:cNvPr>
          <p:cNvSpPr/>
          <p:nvPr/>
        </p:nvSpPr>
        <p:spPr>
          <a:xfrm rot="10800000">
            <a:off x="12875961" y="2119109"/>
            <a:ext cx="5366233" cy="2825620"/>
          </a:xfrm>
          <a:prstGeom prst="snip2DiagRect">
            <a:avLst>
              <a:gd name="adj1" fmla="val 12810"/>
              <a:gd name="adj2" fmla="val 40601"/>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F5EE14F-08B6-76FC-7F56-B82DD3363C8D}"/>
              </a:ext>
            </a:extLst>
          </p:cNvPr>
          <p:cNvSpPr txBox="1"/>
          <p:nvPr/>
        </p:nvSpPr>
        <p:spPr>
          <a:xfrm>
            <a:off x="12825392" y="2752106"/>
            <a:ext cx="5366235" cy="1569660"/>
          </a:xfrm>
          <a:prstGeom prst="rect">
            <a:avLst/>
          </a:prstGeom>
          <a:noFill/>
        </p:spPr>
        <p:txBody>
          <a:bodyPr wrap="square" rtlCol="0">
            <a:spAutoFit/>
          </a:bodyPr>
          <a:lstStyle/>
          <a:p>
            <a:pPr algn="ctr"/>
            <a:r>
              <a:rPr lang="en-US" sz="4800" b="1" dirty="0">
                <a:latin typeface="Franklin Gothic Medium" panose="020B0603020102020204" pitchFamily="34" charset="0"/>
                <a:ea typeface="Tahoma" panose="020B0604030504040204" pitchFamily="34" charset="0"/>
                <a:cs typeface="Tahoma" panose="020B0604030504040204" pitchFamily="34" charset="0"/>
              </a:rPr>
              <a:t>Business</a:t>
            </a:r>
          </a:p>
          <a:p>
            <a:pPr algn="ctr"/>
            <a:r>
              <a:rPr lang="en-US" sz="4800" b="1" dirty="0">
                <a:solidFill>
                  <a:srgbClr val="4E95D9"/>
                </a:solidFill>
                <a:latin typeface="Franklin Gothic Medium" panose="020B0603020102020204" pitchFamily="34" charset="0"/>
                <a:ea typeface="Tahoma" panose="020B0604030504040204" pitchFamily="34" charset="0"/>
                <a:cs typeface="Tahoma" panose="020B0604030504040204" pitchFamily="34" charset="0"/>
              </a:rPr>
              <a:t>Questions</a:t>
            </a:r>
          </a:p>
        </p:txBody>
      </p:sp>
    </p:spTree>
    <p:extLst>
      <p:ext uri="{BB962C8B-B14F-4D97-AF65-F5344CB8AC3E}">
        <p14:creationId xmlns:p14="http://schemas.microsoft.com/office/powerpoint/2010/main" val="2206165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3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6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8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8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12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2" grpId="0"/>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1725A1F4-9A26-49DD-E1F6-E7507746A9FC}"/>
              </a:ext>
            </a:extLst>
          </p:cNvPr>
          <p:cNvGrpSpPr/>
          <p:nvPr/>
        </p:nvGrpSpPr>
        <p:grpSpPr>
          <a:xfrm>
            <a:off x="-278056" y="13054"/>
            <a:ext cx="12498469" cy="6858001"/>
            <a:chOff x="-9298639" y="0"/>
            <a:chExt cx="12498469" cy="6858001"/>
          </a:xfrm>
        </p:grpSpPr>
        <p:grpSp>
          <p:nvGrpSpPr>
            <p:cNvPr id="86" name="Group 85">
              <a:extLst>
                <a:ext uri="{FF2B5EF4-FFF2-40B4-BE49-F238E27FC236}">
                  <a16:creationId xmlns:a16="http://schemas.microsoft.com/office/drawing/2014/main" id="{F4A2F5F4-6709-D406-D80D-C6446CBCBACE}"/>
                </a:ext>
              </a:extLst>
            </p:cNvPr>
            <p:cNvGrpSpPr/>
            <p:nvPr/>
          </p:nvGrpSpPr>
          <p:grpSpPr>
            <a:xfrm>
              <a:off x="-9298639" y="0"/>
              <a:ext cx="12482920" cy="6858000"/>
              <a:chOff x="-9296849" y="0"/>
              <a:chExt cx="12482920" cy="6858000"/>
            </a:xfrm>
          </p:grpSpPr>
          <p:sp>
            <p:nvSpPr>
              <p:cNvPr id="88" name="Rectangle 87">
                <a:extLst>
                  <a:ext uri="{FF2B5EF4-FFF2-40B4-BE49-F238E27FC236}">
                    <a16:creationId xmlns:a16="http://schemas.microsoft.com/office/drawing/2014/main" id="{864F6E2B-065D-9713-A9A9-17EF0B51C6F4}"/>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CBC7B4E7-D885-2634-9E32-5BBC88335CFF}"/>
                  </a:ext>
                </a:extLst>
              </p:cNvPr>
              <p:cNvSpPr/>
              <p:nvPr/>
            </p:nvSpPr>
            <p:spPr>
              <a:xfrm>
                <a:off x="2728871" y="5879592"/>
                <a:ext cx="457200" cy="978408"/>
              </a:xfrm>
              <a:prstGeom prst="rect">
                <a:avLst/>
              </a:prstGeom>
              <a:solidFill>
                <a:srgbClr val="26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7" name="TextBox 86">
              <a:extLst>
                <a:ext uri="{FF2B5EF4-FFF2-40B4-BE49-F238E27FC236}">
                  <a16:creationId xmlns:a16="http://schemas.microsoft.com/office/drawing/2014/main" id="{6BD822BB-DC46-BF31-63D6-363837182C2F}"/>
                </a:ext>
              </a:extLst>
            </p:cNvPr>
            <p:cNvSpPr txBox="1"/>
            <p:nvPr/>
          </p:nvSpPr>
          <p:spPr>
            <a:xfrm rot="16200000">
              <a:off x="2424168" y="6082338"/>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Que.1</a:t>
              </a:r>
            </a:p>
          </p:txBody>
        </p:sp>
      </p:grpSp>
      <p:grpSp>
        <p:nvGrpSpPr>
          <p:cNvPr id="90" name="Group 89">
            <a:extLst>
              <a:ext uri="{FF2B5EF4-FFF2-40B4-BE49-F238E27FC236}">
                <a16:creationId xmlns:a16="http://schemas.microsoft.com/office/drawing/2014/main" id="{5FE3FBA9-D5F5-3BD4-0D29-6F57AD5925CB}"/>
              </a:ext>
            </a:extLst>
          </p:cNvPr>
          <p:cNvGrpSpPr/>
          <p:nvPr/>
        </p:nvGrpSpPr>
        <p:grpSpPr>
          <a:xfrm>
            <a:off x="-724516" y="-10141"/>
            <a:ext cx="12505220" cy="6858000"/>
            <a:chOff x="-9751872" y="0"/>
            <a:chExt cx="12505220" cy="6858000"/>
          </a:xfrm>
        </p:grpSpPr>
        <p:grpSp>
          <p:nvGrpSpPr>
            <p:cNvPr id="91" name="Group 90">
              <a:extLst>
                <a:ext uri="{FF2B5EF4-FFF2-40B4-BE49-F238E27FC236}">
                  <a16:creationId xmlns:a16="http://schemas.microsoft.com/office/drawing/2014/main" id="{CD2B5344-DFE2-E175-06CB-F9689AC54500}"/>
                </a:ext>
              </a:extLst>
            </p:cNvPr>
            <p:cNvGrpSpPr/>
            <p:nvPr/>
          </p:nvGrpSpPr>
          <p:grpSpPr>
            <a:xfrm>
              <a:off x="-9751872" y="0"/>
              <a:ext cx="12482921" cy="6858000"/>
              <a:chOff x="-9766749" y="0"/>
              <a:chExt cx="12482921" cy="6858000"/>
            </a:xfrm>
          </p:grpSpPr>
          <p:sp>
            <p:nvSpPr>
              <p:cNvPr id="93" name="Rectangle 92">
                <a:extLst>
                  <a:ext uri="{FF2B5EF4-FFF2-40B4-BE49-F238E27FC236}">
                    <a16:creationId xmlns:a16="http://schemas.microsoft.com/office/drawing/2014/main" id="{B1DA38AA-1979-1976-7B69-907A1E5BB49F}"/>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1BC1DE12-0909-4CC5-D3BA-35C460054DBE}"/>
                  </a:ext>
                </a:extLst>
              </p:cNvPr>
              <p:cNvSpPr/>
              <p:nvPr/>
            </p:nvSpPr>
            <p:spPr>
              <a:xfrm>
                <a:off x="2258972" y="4908828"/>
                <a:ext cx="457200" cy="978408"/>
              </a:xfrm>
              <a:prstGeom prst="rect">
                <a:avLst/>
              </a:prstGeom>
              <a:solidFill>
                <a:srgbClr val="5D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2" name="TextBox 91">
              <a:extLst>
                <a:ext uri="{FF2B5EF4-FFF2-40B4-BE49-F238E27FC236}">
                  <a16:creationId xmlns:a16="http://schemas.microsoft.com/office/drawing/2014/main" id="{BB7D8C07-FE83-AB83-840A-EF3EB780FBFB}"/>
                </a:ext>
              </a:extLst>
            </p:cNvPr>
            <p:cNvSpPr txBox="1"/>
            <p:nvPr/>
          </p:nvSpPr>
          <p:spPr>
            <a:xfrm rot="16200000">
              <a:off x="1977686" y="522282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Que.2</a:t>
              </a:r>
            </a:p>
          </p:txBody>
        </p:sp>
      </p:grpSp>
      <p:sp>
        <p:nvSpPr>
          <p:cNvPr id="19" name="Flowchart: Manual Operation 18">
            <a:extLst>
              <a:ext uri="{FF2B5EF4-FFF2-40B4-BE49-F238E27FC236}">
                <a16:creationId xmlns:a16="http://schemas.microsoft.com/office/drawing/2014/main" id="{83F5BA1A-D20C-1C0C-0999-1E54B277EED2}"/>
              </a:ext>
            </a:extLst>
          </p:cNvPr>
          <p:cNvSpPr/>
          <p:nvPr/>
        </p:nvSpPr>
        <p:spPr>
          <a:xfrm>
            <a:off x="3412881" y="-2453323"/>
            <a:ext cx="5366236" cy="1045029"/>
          </a:xfrm>
          <a:prstGeom prst="flowChartManualOperation">
            <a:avLst/>
          </a:prstGeom>
          <a:solidFill>
            <a:srgbClr val="2621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Tahoma" panose="020B0604030504040204" pitchFamily="34" charset="0"/>
                <a:ea typeface="Tahoma" panose="020B0604030504040204" pitchFamily="34" charset="0"/>
                <a:cs typeface="Tahoma" panose="020B0604030504040204" pitchFamily="34" charset="0"/>
              </a:rPr>
              <a:t>Introduction</a:t>
            </a:r>
            <a:endParaRPr lang="en-US" sz="3200" dirty="0"/>
          </a:p>
        </p:txBody>
      </p:sp>
      <p:sp>
        <p:nvSpPr>
          <p:cNvPr id="2" name="TextBox 1">
            <a:extLst>
              <a:ext uri="{FF2B5EF4-FFF2-40B4-BE49-F238E27FC236}">
                <a16:creationId xmlns:a16="http://schemas.microsoft.com/office/drawing/2014/main" id="{B24D60FB-A73F-D237-73E2-EE89EB82E16B}"/>
              </a:ext>
            </a:extLst>
          </p:cNvPr>
          <p:cNvSpPr txBox="1"/>
          <p:nvPr/>
        </p:nvSpPr>
        <p:spPr>
          <a:xfrm>
            <a:off x="2592802" y="34658"/>
            <a:ext cx="5366235"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600" b="1" dirty="0">
                <a:latin typeface="Franklin Gothic Medium" panose="020B0603020102020204" pitchFamily="34" charset="0"/>
                <a:ea typeface="Tahoma" panose="020B0604030504040204" pitchFamily="34" charset="0"/>
                <a:cs typeface="Tahoma" panose="020B0604030504040204" pitchFamily="34" charset="0"/>
              </a:rPr>
              <a:t>Business </a:t>
            </a:r>
            <a:r>
              <a:rPr lang="en-US" sz="3600" b="1" dirty="0">
                <a:solidFill>
                  <a:srgbClr val="4E95D9"/>
                </a:solidFill>
                <a:latin typeface="Franklin Gothic Medium" panose="020B0603020102020204" pitchFamily="34" charset="0"/>
                <a:ea typeface="Tahoma" panose="020B0604030504040204" pitchFamily="34" charset="0"/>
                <a:cs typeface="Tahoma" panose="020B0604030504040204" pitchFamily="34" charset="0"/>
              </a:rPr>
              <a:t>Questions</a:t>
            </a:r>
          </a:p>
        </p:txBody>
      </p:sp>
      <p:sp>
        <p:nvSpPr>
          <p:cNvPr id="3" name="Rectangle: Diagonal Corners Snipped 2">
            <a:extLst>
              <a:ext uri="{FF2B5EF4-FFF2-40B4-BE49-F238E27FC236}">
                <a16:creationId xmlns:a16="http://schemas.microsoft.com/office/drawing/2014/main" id="{046FBF53-3B42-6356-9952-D8C49CD26AFC}"/>
              </a:ext>
            </a:extLst>
          </p:cNvPr>
          <p:cNvSpPr/>
          <p:nvPr/>
        </p:nvSpPr>
        <p:spPr>
          <a:xfrm rot="19831121">
            <a:off x="12742335" y="8652842"/>
            <a:ext cx="4267744" cy="2333619"/>
          </a:xfrm>
          <a:prstGeom prst="snip2DiagRect">
            <a:avLst/>
          </a:prstGeom>
          <a:solidFill>
            <a:srgbClr val="747C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Diagonal Corners Snipped 5">
            <a:extLst>
              <a:ext uri="{FF2B5EF4-FFF2-40B4-BE49-F238E27FC236}">
                <a16:creationId xmlns:a16="http://schemas.microsoft.com/office/drawing/2014/main" id="{4C85D966-B9E7-0392-8CA9-D8FE7F7911C6}"/>
              </a:ext>
            </a:extLst>
          </p:cNvPr>
          <p:cNvSpPr/>
          <p:nvPr/>
        </p:nvSpPr>
        <p:spPr>
          <a:xfrm rot="8288386">
            <a:off x="11916312" y="-3510152"/>
            <a:ext cx="3648648" cy="2046832"/>
          </a:xfrm>
          <a:prstGeom prst="snip2DiagRect">
            <a:avLst/>
          </a:prstGeom>
          <a:solidFill>
            <a:srgbClr val="989F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2344A9C2-642E-D94E-23E0-2E2ED3E536E2}"/>
              </a:ext>
            </a:extLst>
          </p:cNvPr>
          <p:cNvGrpSpPr/>
          <p:nvPr/>
        </p:nvGrpSpPr>
        <p:grpSpPr>
          <a:xfrm>
            <a:off x="-10174280" y="-22841"/>
            <a:ext cx="12536270" cy="6858000"/>
            <a:chOff x="14861370" y="56844"/>
            <a:chExt cx="12536270" cy="6858000"/>
          </a:xfrm>
        </p:grpSpPr>
        <p:grpSp>
          <p:nvGrpSpPr>
            <p:cNvPr id="60" name="Group 59">
              <a:extLst>
                <a:ext uri="{FF2B5EF4-FFF2-40B4-BE49-F238E27FC236}">
                  <a16:creationId xmlns:a16="http://schemas.microsoft.com/office/drawing/2014/main" id="{AD5D816F-6360-6431-80A8-A888335F5A71}"/>
                </a:ext>
              </a:extLst>
            </p:cNvPr>
            <p:cNvGrpSpPr/>
            <p:nvPr/>
          </p:nvGrpSpPr>
          <p:grpSpPr>
            <a:xfrm>
              <a:off x="14861370" y="56844"/>
              <a:ext cx="12482922" cy="6858000"/>
              <a:chOff x="-10231068" y="0"/>
              <a:chExt cx="12482922" cy="6858000"/>
            </a:xfrm>
          </p:grpSpPr>
          <p:sp>
            <p:nvSpPr>
              <p:cNvPr id="61" name="Rectangle 60">
                <a:extLst>
                  <a:ext uri="{FF2B5EF4-FFF2-40B4-BE49-F238E27FC236}">
                    <a16:creationId xmlns:a16="http://schemas.microsoft.com/office/drawing/2014/main" id="{E49D826E-2858-6153-909B-42E6E0D667A7}"/>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EA5B0008-6D2B-3248-8F57-D42FEBE93CA2}"/>
                  </a:ext>
                </a:extLst>
              </p:cNvPr>
              <p:cNvSpPr/>
              <p:nvPr/>
            </p:nvSpPr>
            <p:spPr>
              <a:xfrm>
                <a:off x="1794654" y="3938363"/>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 name="TextBox 82">
              <a:extLst>
                <a:ext uri="{FF2B5EF4-FFF2-40B4-BE49-F238E27FC236}">
                  <a16:creationId xmlns:a16="http://schemas.microsoft.com/office/drawing/2014/main" id="{75D54213-7E68-63B9-9801-8BDB82D1AD06}"/>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63" name="Group 62">
            <a:extLst>
              <a:ext uri="{FF2B5EF4-FFF2-40B4-BE49-F238E27FC236}">
                <a16:creationId xmlns:a16="http://schemas.microsoft.com/office/drawing/2014/main" id="{EE7D3FAE-6B73-2C4F-0E58-A89D3785FE20}"/>
              </a:ext>
            </a:extLst>
          </p:cNvPr>
          <p:cNvGrpSpPr/>
          <p:nvPr/>
        </p:nvGrpSpPr>
        <p:grpSpPr>
          <a:xfrm>
            <a:off x="-10607615" y="-15686"/>
            <a:ext cx="12482923" cy="6858000"/>
            <a:chOff x="-10665214" y="0"/>
            <a:chExt cx="12482923" cy="6858000"/>
          </a:xfrm>
        </p:grpSpPr>
        <p:grpSp>
          <p:nvGrpSpPr>
            <p:cNvPr id="64" name="Group 63">
              <a:extLst>
                <a:ext uri="{FF2B5EF4-FFF2-40B4-BE49-F238E27FC236}">
                  <a16:creationId xmlns:a16="http://schemas.microsoft.com/office/drawing/2014/main" id="{286129C9-AA32-F270-BDF7-84C86F121C4E}"/>
                </a:ext>
              </a:extLst>
            </p:cNvPr>
            <p:cNvGrpSpPr/>
            <p:nvPr/>
          </p:nvGrpSpPr>
          <p:grpSpPr>
            <a:xfrm>
              <a:off x="-10665214" y="0"/>
              <a:ext cx="12482923" cy="6858000"/>
              <a:chOff x="-10684854" y="0"/>
              <a:chExt cx="12482923" cy="6858000"/>
            </a:xfrm>
          </p:grpSpPr>
          <p:sp>
            <p:nvSpPr>
              <p:cNvPr id="66" name="Rectangle 65">
                <a:extLst>
                  <a:ext uri="{FF2B5EF4-FFF2-40B4-BE49-F238E27FC236}">
                    <a16:creationId xmlns:a16="http://schemas.microsoft.com/office/drawing/2014/main" id="{A9A55C98-DDD0-E575-1A73-7390BF9F0EC8}"/>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8F1E9865-BA76-D0D2-45C2-15263AED061B}"/>
                  </a:ext>
                </a:extLst>
              </p:cNvPr>
              <p:cNvSpPr/>
              <p:nvPr/>
            </p:nvSpPr>
            <p:spPr>
              <a:xfrm>
                <a:off x="1340869" y="2959674"/>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TextBox 64">
              <a:extLst>
                <a:ext uri="{FF2B5EF4-FFF2-40B4-BE49-F238E27FC236}">
                  <a16:creationId xmlns:a16="http://schemas.microsoft.com/office/drawing/2014/main" id="{2A2FDDB0-DD96-6A8E-36F9-10B98A7CF97F}"/>
                </a:ext>
              </a:extLst>
            </p:cNvPr>
            <p:cNvSpPr txBox="1"/>
            <p:nvPr/>
          </p:nvSpPr>
          <p:spPr>
            <a:xfrm rot="16200000">
              <a:off x="1030962" y="32709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Que.4</a:t>
              </a:r>
            </a:p>
          </p:txBody>
        </p:sp>
      </p:grpSp>
      <p:grpSp>
        <p:nvGrpSpPr>
          <p:cNvPr id="68" name="Group 67">
            <a:extLst>
              <a:ext uri="{FF2B5EF4-FFF2-40B4-BE49-F238E27FC236}">
                <a16:creationId xmlns:a16="http://schemas.microsoft.com/office/drawing/2014/main" id="{59DDB3B0-F68E-7351-C19A-F873860D2144}"/>
              </a:ext>
            </a:extLst>
          </p:cNvPr>
          <p:cNvGrpSpPr/>
          <p:nvPr/>
        </p:nvGrpSpPr>
        <p:grpSpPr>
          <a:xfrm>
            <a:off x="-11060875" y="-15686"/>
            <a:ext cx="12482923" cy="6858000"/>
            <a:chOff x="-11118474" y="0"/>
            <a:chExt cx="12482923" cy="6858000"/>
          </a:xfrm>
        </p:grpSpPr>
        <p:grpSp>
          <p:nvGrpSpPr>
            <p:cNvPr id="69" name="Group 68">
              <a:extLst>
                <a:ext uri="{FF2B5EF4-FFF2-40B4-BE49-F238E27FC236}">
                  <a16:creationId xmlns:a16="http://schemas.microsoft.com/office/drawing/2014/main" id="{DD916732-15D0-A4C7-D238-438C382EDE77}"/>
                </a:ext>
              </a:extLst>
            </p:cNvPr>
            <p:cNvGrpSpPr/>
            <p:nvPr/>
          </p:nvGrpSpPr>
          <p:grpSpPr>
            <a:xfrm>
              <a:off x="-11118474" y="0"/>
              <a:ext cx="12482923" cy="6858000"/>
              <a:chOff x="-11138114" y="0"/>
              <a:chExt cx="12482923" cy="6858000"/>
            </a:xfrm>
          </p:grpSpPr>
          <p:sp>
            <p:nvSpPr>
              <p:cNvPr id="71" name="Rectangle 70">
                <a:extLst>
                  <a:ext uri="{FF2B5EF4-FFF2-40B4-BE49-F238E27FC236}">
                    <a16:creationId xmlns:a16="http://schemas.microsoft.com/office/drawing/2014/main" id="{13C23658-F75F-78FE-5E19-CBF3FC5FC0D5}"/>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262880A9-C174-B08A-26B4-6D7BFDBDF88E}"/>
                  </a:ext>
                </a:extLst>
              </p:cNvPr>
              <p:cNvSpPr/>
              <p:nvPr/>
            </p:nvSpPr>
            <p:spPr>
              <a:xfrm>
                <a:off x="887609" y="1978585"/>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69">
              <a:extLst>
                <a:ext uri="{FF2B5EF4-FFF2-40B4-BE49-F238E27FC236}">
                  <a16:creationId xmlns:a16="http://schemas.microsoft.com/office/drawing/2014/main" id="{79EDEDE6-5D05-FB32-9AFB-AB894E0DCA2A}"/>
                </a:ext>
              </a:extLst>
            </p:cNvPr>
            <p:cNvSpPr txBox="1"/>
            <p:nvPr/>
          </p:nvSpPr>
          <p:spPr>
            <a:xfrm rot="16200000">
              <a:off x="566643" y="229658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Que.5</a:t>
              </a:r>
            </a:p>
          </p:txBody>
        </p:sp>
      </p:grpSp>
      <p:grpSp>
        <p:nvGrpSpPr>
          <p:cNvPr id="73" name="Group 72">
            <a:extLst>
              <a:ext uri="{FF2B5EF4-FFF2-40B4-BE49-F238E27FC236}">
                <a16:creationId xmlns:a16="http://schemas.microsoft.com/office/drawing/2014/main" id="{550C79EE-C64E-E7C6-70DD-0E98ADD61E5F}"/>
              </a:ext>
            </a:extLst>
          </p:cNvPr>
          <p:cNvGrpSpPr/>
          <p:nvPr/>
        </p:nvGrpSpPr>
        <p:grpSpPr>
          <a:xfrm>
            <a:off x="-11537312" y="-22841"/>
            <a:ext cx="12482924" cy="6858000"/>
            <a:chOff x="-11580657" y="0"/>
            <a:chExt cx="12482924" cy="6858000"/>
          </a:xfrm>
        </p:grpSpPr>
        <p:grpSp>
          <p:nvGrpSpPr>
            <p:cNvPr id="74" name="Group 73">
              <a:extLst>
                <a:ext uri="{FF2B5EF4-FFF2-40B4-BE49-F238E27FC236}">
                  <a16:creationId xmlns:a16="http://schemas.microsoft.com/office/drawing/2014/main" id="{4EC6C482-A764-AC5C-76D4-B78904AD6CAA}"/>
                </a:ext>
              </a:extLst>
            </p:cNvPr>
            <p:cNvGrpSpPr/>
            <p:nvPr/>
          </p:nvGrpSpPr>
          <p:grpSpPr>
            <a:xfrm>
              <a:off x="-11580657" y="0"/>
              <a:ext cx="12482924" cy="6858000"/>
              <a:chOff x="-11600297" y="0"/>
              <a:chExt cx="12482924" cy="6858000"/>
            </a:xfrm>
          </p:grpSpPr>
          <p:sp>
            <p:nvSpPr>
              <p:cNvPr id="76" name="Rectangle 75">
                <a:extLst>
                  <a:ext uri="{FF2B5EF4-FFF2-40B4-BE49-F238E27FC236}">
                    <a16:creationId xmlns:a16="http://schemas.microsoft.com/office/drawing/2014/main" id="{492896A5-94CB-2F2E-18EF-AB5B8C1BC84A}"/>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C8DDE8F0-B58D-7814-D359-1DF5A50E4276}"/>
                  </a:ext>
                </a:extLst>
              </p:cNvPr>
              <p:cNvSpPr/>
              <p:nvPr/>
            </p:nvSpPr>
            <p:spPr>
              <a:xfrm>
                <a:off x="425427" y="999416"/>
                <a:ext cx="457200" cy="978408"/>
              </a:xfrm>
              <a:prstGeom prst="rect">
                <a:avLst/>
              </a:prstGeom>
              <a:solidFill>
                <a:srgbClr val="B0B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Box 74">
              <a:extLst>
                <a:ext uri="{FF2B5EF4-FFF2-40B4-BE49-F238E27FC236}">
                  <a16:creationId xmlns:a16="http://schemas.microsoft.com/office/drawing/2014/main" id="{1F476823-7D99-A05B-CCA1-F3F67D28F087}"/>
                </a:ext>
              </a:extLst>
            </p:cNvPr>
            <p:cNvSpPr txBox="1"/>
            <p:nvPr/>
          </p:nvSpPr>
          <p:spPr>
            <a:xfrm rot="16200000">
              <a:off x="104589" y="13154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Que.6</a:t>
              </a:r>
            </a:p>
          </p:txBody>
        </p:sp>
      </p:grpSp>
      <p:grpSp>
        <p:nvGrpSpPr>
          <p:cNvPr id="78" name="Group 77">
            <a:extLst>
              <a:ext uri="{FF2B5EF4-FFF2-40B4-BE49-F238E27FC236}">
                <a16:creationId xmlns:a16="http://schemas.microsoft.com/office/drawing/2014/main" id="{95566CDC-B17D-F293-1D97-933671884437}"/>
              </a:ext>
            </a:extLst>
          </p:cNvPr>
          <p:cNvGrpSpPr/>
          <p:nvPr/>
        </p:nvGrpSpPr>
        <p:grpSpPr>
          <a:xfrm>
            <a:off x="-12016813" y="-50800"/>
            <a:ext cx="12482924" cy="6862763"/>
            <a:chOff x="-12033982" y="-4763"/>
            <a:chExt cx="12482924" cy="6862763"/>
          </a:xfrm>
        </p:grpSpPr>
        <p:grpSp>
          <p:nvGrpSpPr>
            <p:cNvPr id="79" name="Group 78">
              <a:extLst>
                <a:ext uri="{FF2B5EF4-FFF2-40B4-BE49-F238E27FC236}">
                  <a16:creationId xmlns:a16="http://schemas.microsoft.com/office/drawing/2014/main" id="{F2F574CC-2B85-637B-F16E-598F4EC065F7}"/>
                </a:ext>
              </a:extLst>
            </p:cNvPr>
            <p:cNvGrpSpPr/>
            <p:nvPr/>
          </p:nvGrpSpPr>
          <p:grpSpPr>
            <a:xfrm>
              <a:off x="-12033982" y="-4763"/>
              <a:ext cx="12482924" cy="6862763"/>
              <a:chOff x="-12129822" y="-4763"/>
              <a:chExt cx="12482924" cy="6862763"/>
            </a:xfrm>
          </p:grpSpPr>
          <p:sp>
            <p:nvSpPr>
              <p:cNvPr id="81" name="Rectangle 80">
                <a:extLst>
                  <a:ext uri="{FF2B5EF4-FFF2-40B4-BE49-F238E27FC236}">
                    <a16:creationId xmlns:a16="http://schemas.microsoft.com/office/drawing/2014/main" id="{07F5C2D6-59D2-29BD-BC25-F046D33917F7}"/>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33112F06-5845-FB65-4D47-33B467535372}"/>
                  </a:ext>
                </a:extLst>
              </p:cNvPr>
              <p:cNvSpPr/>
              <p:nvPr/>
            </p:nvSpPr>
            <p:spPr>
              <a:xfrm>
                <a:off x="-104098" y="-4763"/>
                <a:ext cx="457200" cy="100625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0" name="TextBox 79">
              <a:extLst>
                <a:ext uri="{FF2B5EF4-FFF2-40B4-BE49-F238E27FC236}">
                  <a16:creationId xmlns:a16="http://schemas.microsoft.com/office/drawing/2014/main" id="{ECBFDB6D-B317-ABE1-06F8-313A6023CCCF}"/>
                </a:ext>
              </a:extLst>
            </p:cNvPr>
            <p:cNvSpPr txBox="1"/>
            <p:nvPr/>
          </p:nvSpPr>
          <p:spPr>
            <a:xfrm rot="16200000">
              <a:off x="-347700" y="346083"/>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Que.7</a:t>
              </a:r>
            </a:p>
          </p:txBody>
        </p:sp>
      </p:grpSp>
      <p:grpSp>
        <p:nvGrpSpPr>
          <p:cNvPr id="95" name="Group 94">
            <a:extLst>
              <a:ext uri="{FF2B5EF4-FFF2-40B4-BE49-F238E27FC236}">
                <a16:creationId xmlns:a16="http://schemas.microsoft.com/office/drawing/2014/main" id="{3D3A688F-EC0A-B3EF-0331-5BA2BF570810}"/>
              </a:ext>
            </a:extLst>
          </p:cNvPr>
          <p:cNvGrpSpPr/>
          <p:nvPr/>
        </p:nvGrpSpPr>
        <p:grpSpPr>
          <a:xfrm>
            <a:off x="-10202271" y="-10141"/>
            <a:ext cx="12536270" cy="6858000"/>
            <a:chOff x="14861370" y="56844"/>
            <a:chExt cx="12536270" cy="6858000"/>
          </a:xfrm>
        </p:grpSpPr>
        <p:grpSp>
          <p:nvGrpSpPr>
            <p:cNvPr id="96" name="Group 95">
              <a:extLst>
                <a:ext uri="{FF2B5EF4-FFF2-40B4-BE49-F238E27FC236}">
                  <a16:creationId xmlns:a16="http://schemas.microsoft.com/office/drawing/2014/main" id="{BA850968-1CDE-56FD-3E02-742C6E223E7A}"/>
                </a:ext>
              </a:extLst>
            </p:cNvPr>
            <p:cNvGrpSpPr/>
            <p:nvPr/>
          </p:nvGrpSpPr>
          <p:grpSpPr>
            <a:xfrm>
              <a:off x="14861370" y="56844"/>
              <a:ext cx="12482922" cy="6858000"/>
              <a:chOff x="-10231068" y="0"/>
              <a:chExt cx="12482922" cy="6858000"/>
            </a:xfrm>
          </p:grpSpPr>
          <p:sp>
            <p:nvSpPr>
              <p:cNvPr id="98" name="Rectangle 97">
                <a:extLst>
                  <a:ext uri="{FF2B5EF4-FFF2-40B4-BE49-F238E27FC236}">
                    <a16:creationId xmlns:a16="http://schemas.microsoft.com/office/drawing/2014/main" id="{776C3755-F3BD-2C15-38D1-88B67E0FAC80}"/>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D25442F6-09D6-4CF2-FE65-7F88B461E7B7}"/>
                  </a:ext>
                </a:extLst>
              </p:cNvPr>
              <p:cNvSpPr/>
              <p:nvPr/>
            </p:nvSpPr>
            <p:spPr>
              <a:xfrm>
                <a:off x="1794654" y="3938363"/>
                <a:ext cx="457200" cy="978408"/>
              </a:xfrm>
              <a:prstGeom prst="rect">
                <a:avLst/>
              </a:prstGeom>
              <a:solidFill>
                <a:srgbClr val="747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7" name="TextBox 96">
              <a:extLst>
                <a:ext uri="{FF2B5EF4-FFF2-40B4-BE49-F238E27FC236}">
                  <a16:creationId xmlns:a16="http://schemas.microsoft.com/office/drawing/2014/main" id="{1FC7D992-0006-E9D0-E0CE-39FFCBD7CF25}"/>
                </a:ext>
              </a:extLst>
            </p:cNvPr>
            <p:cNvSpPr txBox="1"/>
            <p:nvPr/>
          </p:nvSpPr>
          <p:spPr>
            <a:xfrm rot="16200000">
              <a:off x="26621978" y="4197952"/>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Que.3</a:t>
              </a:r>
            </a:p>
          </p:txBody>
        </p:sp>
      </p:grpSp>
      <p:grpSp>
        <p:nvGrpSpPr>
          <p:cNvPr id="100" name="Group 99">
            <a:extLst>
              <a:ext uri="{FF2B5EF4-FFF2-40B4-BE49-F238E27FC236}">
                <a16:creationId xmlns:a16="http://schemas.microsoft.com/office/drawing/2014/main" id="{19BE263A-DD79-4F6B-02CF-5AD0589D6073}"/>
              </a:ext>
            </a:extLst>
          </p:cNvPr>
          <p:cNvGrpSpPr/>
          <p:nvPr/>
        </p:nvGrpSpPr>
        <p:grpSpPr>
          <a:xfrm>
            <a:off x="-10635606" y="-15686"/>
            <a:ext cx="12482923" cy="6858000"/>
            <a:chOff x="-10665214" y="0"/>
            <a:chExt cx="12482923" cy="6858000"/>
          </a:xfrm>
        </p:grpSpPr>
        <p:grpSp>
          <p:nvGrpSpPr>
            <p:cNvPr id="101" name="Group 100">
              <a:extLst>
                <a:ext uri="{FF2B5EF4-FFF2-40B4-BE49-F238E27FC236}">
                  <a16:creationId xmlns:a16="http://schemas.microsoft.com/office/drawing/2014/main" id="{93EDFC3B-D5F1-47BE-B8E0-F401649D788A}"/>
                </a:ext>
              </a:extLst>
            </p:cNvPr>
            <p:cNvGrpSpPr/>
            <p:nvPr/>
          </p:nvGrpSpPr>
          <p:grpSpPr>
            <a:xfrm>
              <a:off x="-10665214" y="0"/>
              <a:ext cx="12482923" cy="6858000"/>
              <a:chOff x="-10684854" y="0"/>
              <a:chExt cx="12482923" cy="6858000"/>
            </a:xfrm>
          </p:grpSpPr>
          <p:sp>
            <p:nvSpPr>
              <p:cNvPr id="103" name="Rectangle 102">
                <a:extLst>
                  <a:ext uri="{FF2B5EF4-FFF2-40B4-BE49-F238E27FC236}">
                    <a16:creationId xmlns:a16="http://schemas.microsoft.com/office/drawing/2014/main" id="{DF3B27BD-F706-5EC4-A90F-3C7DDBCE0C1A}"/>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E6C05B08-E6AE-8FF1-C3E2-3DF13BC97D0D}"/>
                  </a:ext>
                </a:extLst>
              </p:cNvPr>
              <p:cNvSpPr/>
              <p:nvPr/>
            </p:nvSpPr>
            <p:spPr>
              <a:xfrm>
                <a:off x="1340869" y="2959674"/>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2" name="TextBox 101">
              <a:extLst>
                <a:ext uri="{FF2B5EF4-FFF2-40B4-BE49-F238E27FC236}">
                  <a16:creationId xmlns:a16="http://schemas.microsoft.com/office/drawing/2014/main" id="{321527A4-3B5B-FE21-83DC-8D54C2D5007E}"/>
                </a:ext>
              </a:extLst>
            </p:cNvPr>
            <p:cNvSpPr txBox="1"/>
            <p:nvPr/>
          </p:nvSpPr>
          <p:spPr>
            <a:xfrm rot="16200000">
              <a:off x="1030962" y="32709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Que.4</a:t>
              </a:r>
            </a:p>
          </p:txBody>
        </p:sp>
      </p:grpSp>
      <p:grpSp>
        <p:nvGrpSpPr>
          <p:cNvPr id="105" name="Group 104">
            <a:extLst>
              <a:ext uri="{FF2B5EF4-FFF2-40B4-BE49-F238E27FC236}">
                <a16:creationId xmlns:a16="http://schemas.microsoft.com/office/drawing/2014/main" id="{A799A612-FF20-EA9A-DD50-A4177FFB1D1B}"/>
              </a:ext>
            </a:extLst>
          </p:cNvPr>
          <p:cNvGrpSpPr/>
          <p:nvPr/>
        </p:nvGrpSpPr>
        <p:grpSpPr>
          <a:xfrm>
            <a:off x="-11088866" y="-15686"/>
            <a:ext cx="12482923" cy="6858000"/>
            <a:chOff x="-11118474" y="0"/>
            <a:chExt cx="12482923" cy="6858000"/>
          </a:xfrm>
        </p:grpSpPr>
        <p:grpSp>
          <p:nvGrpSpPr>
            <p:cNvPr id="106" name="Group 105">
              <a:extLst>
                <a:ext uri="{FF2B5EF4-FFF2-40B4-BE49-F238E27FC236}">
                  <a16:creationId xmlns:a16="http://schemas.microsoft.com/office/drawing/2014/main" id="{1092C581-E41D-1746-41F2-E2BC811FEB26}"/>
                </a:ext>
              </a:extLst>
            </p:cNvPr>
            <p:cNvGrpSpPr/>
            <p:nvPr/>
          </p:nvGrpSpPr>
          <p:grpSpPr>
            <a:xfrm>
              <a:off x="-11118474" y="0"/>
              <a:ext cx="12482923" cy="6858000"/>
              <a:chOff x="-11138114" y="0"/>
              <a:chExt cx="12482923" cy="6858000"/>
            </a:xfrm>
          </p:grpSpPr>
          <p:sp>
            <p:nvSpPr>
              <p:cNvPr id="108" name="Rectangle 107">
                <a:extLst>
                  <a:ext uri="{FF2B5EF4-FFF2-40B4-BE49-F238E27FC236}">
                    <a16:creationId xmlns:a16="http://schemas.microsoft.com/office/drawing/2014/main" id="{637C9095-11B6-B93D-B6C8-E485A833E6D1}"/>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34B022E4-02B8-CE75-DF7B-40C137A9BE33}"/>
                  </a:ext>
                </a:extLst>
              </p:cNvPr>
              <p:cNvSpPr/>
              <p:nvPr/>
            </p:nvSpPr>
            <p:spPr>
              <a:xfrm>
                <a:off x="887609" y="1978585"/>
                <a:ext cx="457200" cy="978408"/>
              </a:xfrm>
              <a:prstGeom prst="rect">
                <a:avLst/>
              </a:prstGeom>
              <a:solidFill>
                <a:srgbClr val="98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 name="TextBox 106">
              <a:extLst>
                <a:ext uri="{FF2B5EF4-FFF2-40B4-BE49-F238E27FC236}">
                  <a16:creationId xmlns:a16="http://schemas.microsoft.com/office/drawing/2014/main" id="{0D05F12B-73E3-A462-91D1-983E0A9984AB}"/>
                </a:ext>
              </a:extLst>
            </p:cNvPr>
            <p:cNvSpPr txBox="1"/>
            <p:nvPr/>
          </p:nvSpPr>
          <p:spPr>
            <a:xfrm rot="16200000">
              <a:off x="566643" y="229658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Que.5</a:t>
              </a:r>
            </a:p>
          </p:txBody>
        </p:sp>
      </p:grpSp>
      <p:grpSp>
        <p:nvGrpSpPr>
          <p:cNvPr id="110" name="Group 109">
            <a:extLst>
              <a:ext uri="{FF2B5EF4-FFF2-40B4-BE49-F238E27FC236}">
                <a16:creationId xmlns:a16="http://schemas.microsoft.com/office/drawing/2014/main" id="{2B6E0BA0-5804-949E-6C6D-97D559DBFA87}"/>
              </a:ext>
            </a:extLst>
          </p:cNvPr>
          <p:cNvGrpSpPr/>
          <p:nvPr/>
        </p:nvGrpSpPr>
        <p:grpSpPr>
          <a:xfrm>
            <a:off x="-11565303" y="-10141"/>
            <a:ext cx="12482924" cy="6858000"/>
            <a:chOff x="-11580657" y="0"/>
            <a:chExt cx="12482924" cy="6858000"/>
          </a:xfrm>
        </p:grpSpPr>
        <p:grpSp>
          <p:nvGrpSpPr>
            <p:cNvPr id="111" name="Group 110">
              <a:extLst>
                <a:ext uri="{FF2B5EF4-FFF2-40B4-BE49-F238E27FC236}">
                  <a16:creationId xmlns:a16="http://schemas.microsoft.com/office/drawing/2014/main" id="{FB15BB7C-9FCA-5CB3-0CA4-58EC56218CFD}"/>
                </a:ext>
              </a:extLst>
            </p:cNvPr>
            <p:cNvGrpSpPr/>
            <p:nvPr/>
          </p:nvGrpSpPr>
          <p:grpSpPr>
            <a:xfrm>
              <a:off x="-11580657" y="0"/>
              <a:ext cx="12482924" cy="6858000"/>
              <a:chOff x="-11600297" y="0"/>
              <a:chExt cx="12482924" cy="6858000"/>
            </a:xfrm>
          </p:grpSpPr>
          <p:sp>
            <p:nvSpPr>
              <p:cNvPr id="113" name="Rectangle 112">
                <a:extLst>
                  <a:ext uri="{FF2B5EF4-FFF2-40B4-BE49-F238E27FC236}">
                    <a16:creationId xmlns:a16="http://schemas.microsoft.com/office/drawing/2014/main" id="{17592E74-5CAE-06AB-E1CE-22671C8EA5EB}"/>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8E5DF092-323D-EA6B-9734-63CBD49BD2B2}"/>
                  </a:ext>
                </a:extLst>
              </p:cNvPr>
              <p:cNvSpPr/>
              <p:nvPr/>
            </p:nvSpPr>
            <p:spPr>
              <a:xfrm>
                <a:off x="425427" y="999416"/>
                <a:ext cx="457200" cy="978408"/>
              </a:xfrm>
              <a:prstGeom prst="rect">
                <a:avLst/>
              </a:prstGeom>
              <a:solidFill>
                <a:srgbClr val="B0B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2" name="TextBox 111">
              <a:extLst>
                <a:ext uri="{FF2B5EF4-FFF2-40B4-BE49-F238E27FC236}">
                  <a16:creationId xmlns:a16="http://schemas.microsoft.com/office/drawing/2014/main" id="{4F211C12-E121-1459-9AFA-682023631ECA}"/>
                </a:ext>
              </a:extLst>
            </p:cNvPr>
            <p:cNvSpPr txBox="1"/>
            <p:nvPr/>
          </p:nvSpPr>
          <p:spPr>
            <a:xfrm rot="16200000">
              <a:off x="104589" y="13154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Que.6</a:t>
              </a:r>
            </a:p>
          </p:txBody>
        </p:sp>
      </p:grpSp>
      <p:grpSp>
        <p:nvGrpSpPr>
          <p:cNvPr id="115" name="Group 114">
            <a:extLst>
              <a:ext uri="{FF2B5EF4-FFF2-40B4-BE49-F238E27FC236}">
                <a16:creationId xmlns:a16="http://schemas.microsoft.com/office/drawing/2014/main" id="{F18D99A8-AE65-0280-BC64-F896D67A6BA8}"/>
              </a:ext>
            </a:extLst>
          </p:cNvPr>
          <p:cNvGrpSpPr/>
          <p:nvPr/>
        </p:nvGrpSpPr>
        <p:grpSpPr>
          <a:xfrm>
            <a:off x="-12044804" y="-12700"/>
            <a:ext cx="12482924" cy="6862763"/>
            <a:chOff x="-12033982" y="-4763"/>
            <a:chExt cx="12482924" cy="6862763"/>
          </a:xfrm>
        </p:grpSpPr>
        <p:grpSp>
          <p:nvGrpSpPr>
            <p:cNvPr id="116" name="Group 115">
              <a:extLst>
                <a:ext uri="{FF2B5EF4-FFF2-40B4-BE49-F238E27FC236}">
                  <a16:creationId xmlns:a16="http://schemas.microsoft.com/office/drawing/2014/main" id="{42DD3CA9-BE3C-8C34-0BD3-A63024AB1746}"/>
                </a:ext>
              </a:extLst>
            </p:cNvPr>
            <p:cNvGrpSpPr/>
            <p:nvPr/>
          </p:nvGrpSpPr>
          <p:grpSpPr>
            <a:xfrm>
              <a:off x="-12033982" y="-4763"/>
              <a:ext cx="12482924" cy="6862763"/>
              <a:chOff x="-12129822" y="-4763"/>
              <a:chExt cx="12482924" cy="6862763"/>
            </a:xfrm>
          </p:grpSpPr>
          <p:sp>
            <p:nvSpPr>
              <p:cNvPr id="118" name="Rectangle 117">
                <a:extLst>
                  <a:ext uri="{FF2B5EF4-FFF2-40B4-BE49-F238E27FC236}">
                    <a16:creationId xmlns:a16="http://schemas.microsoft.com/office/drawing/2014/main" id="{89DA47EA-31C4-053D-98D1-7903C2245F28}"/>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59DFC639-D37D-9EC9-0234-D5C97818FEF1}"/>
                  </a:ext>
                </a:extLst>
              </p:cNvPr>
              <p:cNvSpPr/>
              <p:nvPr/>
            </p:nvSpPr>
            <p:spPr>
              <a:xfrm>
                <a:off x="-104098" y="-4763"/>
                <a:ext cx="457200" cy="1006253"/>
              </a:xfrm>
              <a:prstGeom prst="rect">
                <a:avLst/>
              </a:prstGeom>
              <a:solidFill>
                <a:srgbClr val="5D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7" name="TextBox 116">
              <a:extLst>
                <a:ext uri="{FF2B5EF4-FFF2-40B4-BE49-F238E27FC236}">
                  <a16:creationId xmlns:a16="http://schemas.microsoft.com/office/drawing/2014/main" id="{6FF41D46-E24A-9791-3E4C-AD8F8BB1D94C}"/>
                </a:ext>
              </a:extLst>
            </p:cNvPr>
            <p:cNvSpPr txBox="1"/>
            <p:nvPr/>
          </p:nvSpPr>
          <p:spPr>
            <a:xfrm rot="16200000">
              <a:off x="-347700" y="423026"/>
              <a:ext cx="1089660" cy="307777"/>
            </a:xfrm>
            <a:prstGeom prst="rect">
              <a:avLst/>
            </a:prstGeom>
            <a:noFill/>
          </p:spPr>
          <p:txBody>
            <a:bodyPr wrap="square" rtlCol="0">
              <a:spAutoFit/>
            </a:bodyPr>
            <a:lstStyle/>
            <a:p>
              <a:pPr algn="ctr"/>
              <a:r>
                <a:rPr lang="en-US" sz="1400" b="1" dirty="0">
                  <a:solidFill>
                    <a:srgbClr val="F0EEF0"/>
                  </a:solidFill>
                  <a:latin typeface="Tw Cen MT" panose="020B0602020104020603" pitchFamily="34" charset="0"/>
                </a:rPr>
                <a:t>Dashboard</a:t>
              </a:r>
            </a:p>
          </p:txBody>
        </p:sp>
      </p:grpSp>
      <p:sp>
        <p:nvSpPr>
          <p:cNvPr id="4" name="TextBox 3">
            <a:extLst>
              <a:ext uri="{FF2B5EF4-FFF2-40B4-BE49-F238E27FC236}">
                <a16:creationId xmlns:a16="http://schemas.microsoft.com/office/drawing/2014/main" id="{12642D2D-92C7-EA2B-54DF-5D1CCD1B65E3}"/>
              </a:ext>
            </a:extLst>
          </p:cNvPr>
          <p:cNvSpPr txBox="1"/>
          <p:nvPr/>
        </p:nvSpPr>
        <p:spPr>
          <a:xfrm>
            <a:off x="2466562" y="761089"/>
            <a:ext cx="6503843" cy="369332"/>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cs typeface="Roboto" panose="02000000000000000000" pitchFamily="2" charset="0"/>
              </a:rPr>
              <a:t>2. What are the top 5 stores in terms of sales revenue?</a:t>
            </a:r>
          </a:p>
        </p:txBody>
      </p:sp>
      <p:sp>
        <p:nvSpPr>
          <p:cNvPr id="10" name="Rectangle: Rounded Corners 9">
            <a:extLst>
              <a:ext uri="{FF2B5EF4-FFF2-40B4-BE49-F238E27FC236}">
                <a16:creationId xmlns:a16="http://schemas.microsoft.com/office/drawing/2014/main" id="{757E62D7-876E-4B63-FCF7-96E66FB83A34}"/>
              </a:ext>
            </a:extLst>
          </p:cNvPr>
          <p:cNvSpPr/>
          <p:nvPr/>
        </p:nvSpPr>
        <p:spPr>
          <a:xfrm>
            <a:off x="6963684" y="2571931"/>
            <a:ext cx="4391617" cy="2260343"/>
          </a:xfrm>
          <a:prstGeom prst="roundRect">
            <a:avLst/>
          </a:prstGeom>
          <a:solidFill>
            <a:schemeClr val="bg1">
              <a:lumMod val="75000"/>
            </a:schemeClr>
          </a:solidFill>
          <a:ln>
            <a:noFill/>
          </a:ln>
          <a:effectLst>
            <a:outerShdw blurRad="381000" dist="292100" dir="1560000" sx="96000" sy="96000" algn="t"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2F05176C-8979-1583-BC9F-49B22E775F3D}"/>
              </a:ext>
            </a:extLst>
          </p:cNvPr>
          <p:cNvSpPr txBox="1"/>
          <p:nvPr/>
        </p:nvSpPr>
        <p:spPr>
          <a:xfrm>
            <a:off x="7203534" y="2629595"/>
            <a:ext cx="3986821" cy="1815882"/>
          </a:xfrm>
          <a:prstGeom prst="rect">
            <a:avLst/>
          </a:prstGeom>
          <a:noFill/>
        </p:spPr>
        <p:txBody>
          <a:bodyPr wrap="square" rtlCol="0">
            <a:spAutoFit/>
          </a:bodyPr>
          <a:lstStyle/>
          <a:p>
            <a:r>
              <a:rPr lang="en-US" sz="2000" dirty="0">
                <a:solidFill>
                  <a:schemeClr val="tx1">
                    <a:lumMod val="95000"/>
                    <a:lumOff val="5000"/>
                  </a:schemeClr>
                </a:solidFill>
                <a:latin typeface="Franklin Gothic Book" panose="020B0503020102020204" pitchFamily="34" charset="0"/>
              </a:rPr>
              <a:t>Insight:</a:t>
            </a:r>
          </a:p>
          <a:p>
            <a:r>
              <a:rPr lang="en-US" sz="2000" dirty="0">
                <a:solidFill>
                  <a:schemeClr val="tx1">
                    <a:lumMod val="95000"/>
                    <a:lumOff val="5000"/>
                  </a:schemeClr>
                </a:solidFill>
                <a:latin typeface="Calibri" panose="020F0502020204030204" pitchFamily="34" charset="0"/>
                <a:cs typeface="Calibri" panose="020F0502020204030204" pitchFamily="34" charset="0"/>
              </a:rPr>
              <a:t>	</a:t>
            </a:r>
            <a:r>
              <a:rPr lang="en-US" sz="1200" dirty="0">
                <a:solidFill>
                  <a:schemeClr val="tx1">
                    <a:lumMod val="95000"/>
                    <a:lumOff val="5000"/>
                  </a:schemeClr>
                </a:solidFill>
                <a:latin typeface="Calibri" panose="020F0502020204030204" pitchFamily="34" charset="0"/>
                <a:cs typeface="Calibri" panose="020F0502020204030204" pitchFamily="34" charset="0"/>
              </a:rPr>
              <a:t>Baldwin Bikes emerged as the top-selling brand with a total quantity sold of 4,774 units, significantly outperforming its competitors. Santa Cruz Bikes followed with 1,514 units sold, and Rowlett Bikes came in third with 783 units sold. Baldwin Bikes alone accounted for a substantial 67.52% of the total quantity sold, indicating its dominant market position.</a:t>
            </a:r>
            <a:endParaRPr lang="en-US" sz="10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13" name="Freeform: Shape 12">
            <a:extLst>
              <a:ext uri="{FF2B5EF4-FFF2-40B4-BE49-F238E27FC236}">
                <a16:creationId xmlns:a16="http://schemas.microsoft.com/office/drawing/2014/main" id="{CC08D971-A2C8-7FD1-708E-E4FC4F6ABC63}"/>
              </a:ext>
            </a:extLst>
          </p:cNvPr>
          <p:cNvSpPr/>
          <p:nvPr/>
        </p:nvSpPr>
        <p:spPr>
          <a:xfrm rot="10800000">
            <a:off x="7175665" y="2323559"/>
            <a:ext cx="770509" cy="377466"/>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7" name="Picture 6">
            <a:extLst>
              <a:ext uri="{FF2B5EF4-FFF2-40B4-BE49-F238E27FC236}">
                <a16:creationId xmlns:a16="http://schemas.microsoft.com/office/drawing/2014/main" id="{626613BD-6B1D-B6D2-0CC7-130C7606EA18}"/>
              </a:ext>
            </a:extLst>
          </p:cNvPr>
          <p:cNvPicPr>
            <a:picLocks noChangeAspect="1"/>
          </p:cNvPicPr>
          <p:nvPr/>
        </p:nvPicPr>
        <p:blipFill rotWithShape="1">
          <a:blip r:embed="rId3"/>
          <a:srcRect t="17299" b="18728"/>
          <a:stretch/>
        </p:blipFill>
        <p:spPr>
          <a:xfrm>
            <a:off x="2758511" y="3717733"/>
            <a:ext cx="3904230" cy="2453168"/>
          </a:xfrm>
          <a:prstGeom prst="rect">
            <a:avLst/>
          </a:prstGeom>
        </p:spPr>
      </p:pic>
      <p:pic>
        <p:nvPicPr>
          <p:cNvPr id="17" name="Picture 16">
            <a:extLst>
              <a:ext uri="{FF2B5EF4-FFF2-40B4-BE49-F238E27FC236}">
                <a16:creationId xmlns:a16="http://schemas.microsoft.com/office/drawing/2014/main" id="{31955780-1F52-981B-18EE-1D11552DF324}"/>
              </a:ext>
            </a:extLst>
          </p:cNvPr>
          <p:cNvPicPr>
            <a:picLocks noChangeAspect="1"/>
          </p:cNvPicPr>
          <p:nvPr/>
        </p:nvPicPr>
        <p:blipFill>
          <a:blip r:embed="rId4"/>
          <a:stretch>
            <a:fillRect/>
          </a:stretch>
        </p:blipFill>
        <p:spPr>
          <a:xfrm>
            <a:off x="2741975" y="1397456"/>
            <a:ext cx="3920766" cy="2038798"/>
          </a:xfrm>
          <a:prstGeom prst="rect">
            <a:avLst/>
          </a:prstGeom>
        </p:spPr>
      </p:pic>
      <p:pic>
        <p:nvPicPr>
          <p:cNvPr id="20" name="Picture 19">
            <a:extLst>
              <a:ext uri="{FF2B5EF4-FFF2-40B4-BE49-F238E27FC236}">
                <a16:creationId xmlns:a16="http://schemas.microsoft.com/office/drawing/2014/main" id="{A90F3F8C-AAC6-181C-1A16-486639CB58C1}"/>
              </a:ext>
            </a:extLst>
          </p:cNvPr>
          <p:cNvPicPr>
            <a:picLocks noChangeAspect="1"/>
          </p:cNvPicPr>
          <p:nvPr/>
        </p:nvPicPr>
        <p:blipFill>
          <a:blip r:embed="rId5"/>
          <a:stretch>
            <a:fillRect/>
          </a:stretch>
        </p:blipFill>
        <p:spPr>
          <a:xfrm>
            <a:off x="6963684" y="1401826"/>
            <a:ext cx="2838867" cy="959807"/>
          </a:xfrm>
          <a:prstGeom prst="rect">
            <a:avLst/>
          </a:prstGeom>
        </p:spPr>
      </p:pic>
    </p:spTree>
    <p:extLst>
      <p:ext uri="{BB962C8B-B14F-4D97-AF65-F5344CB8AC3E}">
        <p14:creationId xmlns:p14="http://schemas.microsoft.com/office/powerpoint/2010/main" val="3509360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14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2" grpId="0"/>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995</TotalTime>
  <Words>2214</Words>
  <Application>Microsoft Office PowerPoint</Application>
  <PresentationFormat>Widescreen</PresentationFormat>
  <Paragraphs>321</Paragraphs>
  <Slides>17</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Aptos</vt:lpstr>
      <vt:lpstr>Aptos Display</vt:lpstr>
      <vt:lpstr>Arial</vt:lpstr>
      <vt:lpstr>Calibri</vt:lpstr>
      <vt:lpstr>Fira Sans Medium</vt:lpstr>
      <vt:lpstr>Franklin Gothic Book</vt:lpstr>
      <vt:lpstr>Franklin Gothic Medium</vt:lpstr>
      <vt:lpstr>Roboto</vt:lpstr>
      <vt:lpstr>Tahoma</vt:lpstr>
      <vt:lpstr>Tw Cen MT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Ritik Khapre</dc:creator>
  <cp:lastModifiedBy>Ritik Khapre</cp:lastModifiedBy>
  <cp:revision>2</cp:revision>
  <dcterms:created xsi:type="dcterms:W3CDTF">2024-07-06T09:50:28Z</dcterms:created>
  <dcterms:modified xsi:type="dcterms:W3CDTF">2024-07-18T12:25:25Z</dcterms:modified>
</cp:coreProperties>
</file>